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6" r:id="rId3"/>
    <p:sldId id="299" r:id="rId4"/>
    <p:sldId id="300" r:id="rId5"/>
    <p:sldId id="301" r:id="rId6"/>
  </p:sldIdLst>
  <p:sldSz cx="20104100" cy="11309350"/>
  <p:notesSz cx="1130935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4"/>
    <a:srgbClr val="A0C52B"/>
    <a:srgbClr val="64B345"/>
    <a:srgbClr val="00A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74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00956" cy="10074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6405715" y="0"/>
            <a:ext cx="4900956" cy="10074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AFA47-F694-45FD-843C-32229B6F83EB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9096639"/>
            <a:ext cx="4900956" cy="1007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6405715" y="19096639"/>
            <a:ext cx="4900956" cy="1007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FC361-A6C3-4A55-BD5D-8DA2D9A01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598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0061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405563" y="0"/>
            <a:ext cx="4900612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80A6E-D73D-4A37-95D5-B4158343D8B4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-374650" y="2513013"/>
            <a:ext cx="12058650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130300" y="9675813"/>
            <a:ext cx="904875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490061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405563" y="19096038"/>
            <a:ext cx="4900612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017EB-9EC3-410A-B9C8-E4433D09C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14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3926" y="3501442"/>
            <a:ext cx="7603490" cy="820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452374"/>
            <a:ext cx="18093690" cy="1809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26" Type="http://schemas.openxmlformats.org/officeDocument/2006/relationships/image" Target="../media/image60.png"/><Relationship Id="rId3" Type="http://schemas.openxmlformats.org/officeDocument/2006/relationships/image" Target="../media/image37.png"/><Relationship Id="rId21" Type="http://schemas.openxmlformats.org/officeDocument/2006/relationships/image" Target="../media/image55.png"/><Relationship Id="rId34" Type="http://schemas.openxmlformats.org/officeDocument/2006/relationships/image" Target="../media/image68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5" Type="http://schemas.openxmlformats.org/officeDocument/2006/relationships/image" Target="../media/image59.png"/><Relationship Id="rId33" Type="http://schemas.openxmlformats.org/officeDocument/2006/relationships/image" Target="../media/image67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20" Type="http://schemas.openxmlformats.org/officeDocument/2006/relationships/image" Target="../media/image54.png"/><Relationship Id="rId29" Type="http://schemas.openxmlformats.org/officeDocument/2006/relationships/image" Target="../media/image6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24" Type="http://schemas.openxmlformats.org/officeDocument/2006/relationships/image" Target="../media/image58.png"/><Relationship Id="rId32" Type="http://schemas.openxmlformats.org/officeDocument/2006/relationships/image" Target="../media/image66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23" Type="http://schemas.openxmlformats.org/officeDocument/2006/relationships/image" Target="../media/image57.png"/><Relationship Id="rId28" Type="http://schemas.openxmlformats.org/officeDocument/2006/relationships/image" Target="../media/image62.png"/><Relationship Id="rId36" Type="http://schemas.openxmlformats.org/officeDocument/2006/relationships/image" Target="../media/image70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31" Type="http://schemas.openxmlformats.org/officeDocument/2006/relationships/image" Target="../media/image65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Relationship Id="rId22" Type="http://schemas.openxmlformats.org/officeDocument/2006/relationships/image" Target="../media/image56.png"/><Relationship Id="rId27" Type="http://schemas.openxmlformats.org/officeDocument/2006/relationships/image" Target="../media/image61.png"/><Relationship Id="rId30" Type="http://schemas.openxmlformats.org/officeDocument/2006/relationships/image" Target="../media/image64.png"/><Relationship Id="rId35" Type="http://schemas.openxmlformats.org/officeDocument/2006/relationships/image" Target="../media/image69.png"/><Relationship Id="rId8" Type="http://schemas.openxmlformats.org/officeDocument/2006/relationships/image" Target="../media/image42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26" Type="http://schemas.openxmlformats.org/officeDocument/2006/relationships/image" Target="../media/image60.png"/><Relationship Id="rId3" Type="http://schemas.openxmlformats.org/officeDocument/2006/relationships/image" Target="../media/image37.png"/><Relationship Id="rId21" Type="http://schemas.openxmlformats.org/officeDocument/2006/relationships/image" Target="../media/image55.png"/><Relationship Id="rId34" Type="http://schemas.openxmlformats.org/officeDocument/2006/relationships/image" Target="../media/image68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5" Type="http://schemas.openxmlformats.org/officeDocument/2006/relationships/image" Target="../media/image59.png"/><Relationship Id="rId33" Type="http://schemas.openxmlformats.org/officeDocument/2006/relationships/image" Target="../media/image67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20" Type="http://schemas.openxmlformats.org/officeDocument/2006/relationships/image" Target="../media/image54.png"/><Relationship Id="rId29" Type="http://schemas.openxmlformats.org/officeDocument/2006/relationships/image" Target="../media/image6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24" Type="http://schemas.openxmlformats.org/officeDocument/2006/relationships/image" Target="../media/image58.png"/><Relationship Id="rId32" Type="http://schemas.openxmlformats.org/officeDocument/2006/relationships/image" Target="../media/image66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23" Type="http://schemas.openxmlformats.org/officeDocument/2006/relationships/image" Target="../media/image57.png"/><Relationship Id="rId28" Type="http://schemas.openxmlformats.org/officeDocument/2006/relationships/image" Target="../media/image62.png"/><Relationship Id="rId36" Type="http://schemas.openxmlformats.org/officeDocument/2006/relationships/image" Target="../media/image70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31" Type="http://schemas.openxmlformats.org/officeDocument/2006/relationships/image" Target="../media/image65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Relationship Id="rId22" Type="http://schemas.openxmlformats.org/officeDocument/2006/relationships/image" Target="../media/image56.png"/><Relationship Id="rId27" Type="http://schemas.openxmlformats.org/officeDocument/2006/relationships/image" Target="../media/image61.png"/><Relationship Id="rId30" Type="http://schemas.openxmlformats.org/officeDocument/2006/relationships/image" Target="../media/image64.png"/><Relationship Id="rId35" Type="http://schemas.openxmlformats.org/officeDocument/2006/relationships/image" Target="../media/image69.png"/><Relationship Id="rId8" Type="http://schemas.openxmlformats.org/officeDocument/2006/relationships/image" Target="../media/image4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26" Type="http://schemas.openxmlformats.org/officeDocument/2006/relationships/image" Target="../media/image60.png"/><Relationship Id="rId3" Type="http://schemas.openxmlformats.org/officeDocument/2006/relationships/image" Target="../media/image37.png"/><Relationship Id="rId21" Type="http://schemas.openxmlformats.org/officeDocument/2006/relationships/image" Target="../media/image55.png"/><Relationship Id="rId34" Type="http://schemas.openxmlformats.org/officeDocument/2006/relationships/image" Target="../media/image68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5" Type="http://schemas.openxmlformats.org/officeDocument/2006/relationships/image" Target="../media/image59.png"/><Relationship Id="rId33" Type="http://schemas.openxmlformats.org/officeDocument/2006/relationships/image" Target="../media/image67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20" Type="http://schemas.openxmlformats.org/officeDocument/2006/relationships/image" Target="../media/image54.png"/><Relationship Id="rId29" Type="http://schemas.openxmlformats.org/officeDocument/2006/relationships/image" Target="../media/image6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24" Type="http://schemas.openxmlformats.org/officeDocument/2006/relationships/image" Target="../media/image58.png"/><Relationship Id="rId32" Type="http://schemas.openxmlformats.org/officeDocument/2006/relationships/image" Target="../media/image66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23" Type="http://schemas.openxmlformats.org/officeDocument/2006/relationships/image" Target="../media/image57.png"/><Relationship Id="rId28" Type="http://schemas.openxmlformats.org/officeDocument/2006/relationships/image" Target="../media/image62.png"/><Relationship Id="rId36" Type="http://schemas.openxmlformats.org/officeDocument/2006/relationships/image" Target="../media/image70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31" Type="http://schemas.openxmlformats.org/officeDocument/2006/relationships/image" Target="../media/image65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Relationship Id="rId22" Type="http://schemas.openxmlformats.org/officeDocument/2006/relationships/image" Target="../media/image56.png"/><Relationship Id="rId27" Type="http://schemas.openxmlformats.org/officeDocument/2006/relationships/image" Target="../media/image61.png"/><Relationship Id="rId30" Type="http://schemas.openxmlformats.org/officeDocument/2006/relationships/image" Target="../media/image64.png"/><Relationship Id="rId35" Type="http://schemas.openxmlformats.org/officeDocument/2006/relationships/image" Target="../media/image69.png"/><Relationship Id="rId8" Type="http://schemas.openxmlformats.org/officeDocument/2006/relationships/image" Target="../media/image42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26" Type="http://schemas.openxmlformats.org/officeDocument/2006/relationships/image" Target="../media/image60.png"/><Relationship Id="rId3" Type="http://schemas.openxmlformats.org/officeDocument/2006/relationships/image" Target="../media/image37.png"/><Relationship Id="rId21" Type="http://schemas.openxmlformats.org/officeDocument/2006/relationships/image" Target="../media/image55.png"/><Relationship Id="rId34" Type="http://schemas.openxmlformats.org/officeDocument/2006/relationships/image" Target="../media/image68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5" Type="http://schemas.openxmlformats.org/officeDocument/2006/relationships/image" Target="../media/image59.png"/><Relationship Id="rId33" Type="http://schemas.openxmlformats.org/officeDocument/2006/relationships/image" Target="../media/image67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20" Type="http://schemas.openxmlformats.org/officeDocument/2006/relationships/image" Target="../media/image54.png"/><Relationship Id="rId29" Type="http://schemas.openxmlformats.org/officeDocument/2006/relationships/image" Target="../media/image6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24" Type="http://schemas.openxmlformats.org/officeDocument/2006/relationships/image" Target="../media/image58.png"/><Relationship Id="rId32" Type="http://schemas.openxmlformats.org/officeDocument/2006/relationships/image" Target="../media/image66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23" Type="http://schemas.openxmlformats.org/officeDocument/2006/relationships/image" Target="../media/image57.png"/><Relationship Id="rId28" Type="http://schemas.openxmlformats.org/officeDocument/2006/relationships/image" Target="../media/image62.png"/><Relationship Id="rId36" Type="http://schemas.openxmlformats.org/officeDocument/2006/relationships/image" Target="../media/image70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31" Type="http://schemas.openxmlformats.org/officeDocument/2006/relationships/image" Target="../media/image65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Relationship Id="rId22" Type="http://schemas.openxmlformats.org/officeDocument/2006/relationships/image" Target="../media/image56.png"/><Relationship Id="rId27" Type="http://schemas.openxmlformats.org/officeDocument/2006/relationships/image" Target="../media/image61.png"/><Relationship Id="rId30" Type="http://schemas.openxmlformats.org/officeDocument/2006/relationships/image" Target="../media/image64.png"/><Relationship Id="rId35" Type="http://schemas.openxmlformats.org/officeDocument/2006/relationships/image" Target="../media/image69.png"/><Relationship Id="rId8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6643" y="1254683"/>
            <a:ext cx="775335" cy="1131570"/>
            <a:chOff x="916643" y="1254683"/>
            <a:chExt cx="775335" cy="1131570"/>
          </a:xfrm>
        </p:grpSpPr>
        <p:sp>
          <p:nvSpPr>
            <p:cNvPr id="3" name="object 3"/>
            <p:cNvSpPr/>
            <p:nvPr/>
          </p:nvSpPr>
          <p:spPr>
            <a:xfrm>
              <a:off x="916635" y="1254689"/>
              <a:ext cx="775335" cy="1131570"/>
            </a:xfrm>
            <a:custGeom>
              <a:avLst/>
              <a:gdLst/>
              <a:ahLst/>
              <a:cxnLst/>
              <a:rect l="l" t="t" r="r" b="b"/>
              <a:pathLst>
                <a:path w="775335" h="1131570">
                  <a:moveTo>
                    <a:pt x="775220" y="0"/>
                  </a:moveTo>
                  <a:lnTo>
                    <a:pt x="0" y="0"/>
                  </a:lnTo>
                  <a:lnTo>
                    <a:pt x="0" y="778243"/>
                  </a:lnTo>
                  <a:lnTo>
                    <a:pt x="387616" y="1131201"/>
                  </a:lnTo>
                  <a:lnTo>
                    <a:pt x="775220" y="778243"/>
                  </a:lnTo>
                  <a:lnTo>
                    <a:pt x="7752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51940" y="1556960"/>
              <a:ext cx="357505" cy="781685"/>
            </a:xfrm>
            <a:custGeom>
              <a:avLst/>
              <a:gdLst/>
              <a:ahLst/>
              <a:cxnLst/>
              <a:rect l="l" t="t" r="r" b="b"/>
              <a:pathLst>
                <a:path w="357505" h="781685">
                  <a:moveTo>
                    <a:pt x="0" y="0"/>
                  </a:moveTo>
                  <a:lnTo>
                    <a:pt x="0" y="193606"/>
                  </a:lnTo>
                  <a:lnTo>
                    <a:pt x="4711" y="326984"/>
                  </a:lnTo>
                  <a:lnTo>
                    <a:pt x="0" y="460362"/>
                  </a:lnTo>
                  <a:lnTo>
                    <a:pt x="352313" y="781190"/>
                  </a:lnTo>
                  <a:lnTo>
                    <a:pt x="357015" y="520214"/>
                  </a:lnTo>
                  <a:lnTo>
                    <a:pt x="352544" y="3205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BA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19838" y="1692002"/>
              <a:ext cx="168910" cy="60325"/>
            </a:xfrm>
            <a:custGeom>
              <a:avLst/>
              <a:gdLst/>
              <a:ahLst/>
              <a:cxnLst/>
              <a:rect l="l" t="t" r="r" b="b"/>
              <a:pathLst>
                <a:path w="168909" h="60325">
                  <a:moveTo>
                    <a:pt x="143985" y="0"/>
                  </a:moveTo>
                  <a:lnTo>
                    <a:pt x="131121" y="10584"/>
                  </a:lnTo>
                  <a:lnTo>
                    <a:pt x="116662" y="18331"/>
                  </a:lnTo>
                  <a:lnTo>
                    <a:pt x="100972" y="23091"/>
                  </a:lnTo>
                  <a:lnTo>
                    <a:pt x="84416" y="24711"/>
                  </a:lnTo>
                  <a:lnTo>
                    <a:pt x="67859" y="23091"/>
                  </a:lnTo>
                  <a:lnTo>
                    <a:pt x="52169" y="18331"/>
                  </a:lnTo>
                  <a:lnTo>
                    <a:pt x="37711" y="10584"/>
                  </a:lnTo>
                  <a:lnTo>
                    <a:pt x="24847" y="0"/>
                  </a:lnTo>
                  <a:lnTo>
                    <a:pt x="0" y="24847"/>
                  </a:lnTo>
                  <a:lnTo>
                    <a:pt x="18227" y="39839"/>
                  </a:lnTo>
                  <a:lnTo>
                    <a:pt x="38717" y="50809"/>
                  </a:lnTo>
                  <a:lnTo>
                    <a:pt x="60952" y="57547"/>
                  </a:lnTo>
                  <a:lnTo>
                    <a:pt x="84416" y="59841"/>
                  </a:lnTo>
                  <a:lnTo>
                    <a:pt x="107879" y="57547"/>
                  </a:lnTo>
                  <a:lnTo>
                    <a:pt x="130115" y="50809"/>
                  </a:lnTo>
                  <a:lnTo>
                    <a:pt x="150605" y="39839"/>
                  </a:lnTo>
                  <a:lnTo>
                    <a:pt x="168832" y="24847"/>
                  </a:lnTo>
                  <a:lnTo>
                    <a:pt x="143985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9240" y="1562303"/>
              <a:ext cx="230024" cy="6550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951928" y="1289995"/>
              <a:ext cx="193040" cy="727710"/>
            </a:xfrm>
            <a:custGeom>
              <a:avLst/>
              <a:gdLst/>
              <a:ahLst/>
              <a:cxnLst/>
              <a:rect l="l" t="t" r="r" b="b"/>
              <a:pathLst>
                <a:path w="193040" h="727710">
                  <a:moveTo>
                    <a:pt x="133388" y="593966"/>
                  </a:moveTo>
                  <a:lnTo>
                    <a:pt x="0" y="460578"/>
                  </a:lnTo>
                  <a:lnTo>
                    <a:pt x="0" y="727329"/>
                  </a:lnTo>
                  <a:lnTo>
                    <a:pt x="133388" y="593966"/>
                  </a:lnTo>
                  <a:close/>
                </a:path>
                <a:path w="193040" h="727710">
                  <a:moveTo>
                    <a:pt x="192900" y="74079"/>
                  </a:moveTo>
                  <a:lnTo>
                    <a:pt x="164896" y="29591"/>
                  </a:lnTo>
                  <a:lnTo>
                    <a:pt x="118833" y="0"/>
                  </a:lnTo>
                  <a:lnTo>
                    <a:pt x="0" y="0"/>
                  </a:lnTo>
                  <a:lnTo>
                    <a:pt x="0" y="266966"/>
                  </a:lnTo>
                  <a:lnTo>
                    <a:pt x="192900" y="74079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04023" y="1556960"/>
              <a:ext cx="353060" cy="781685"/>
            </a:xfrm>
            <a:custGeom>
              <a:avLst/>
              <a:gdLst/>
              <a:ahLst/>
              <a:cxnLst/>
              <a:rect l="l" t="t" r="r" b="b"/>
              <a:pathLst>
                <a:path w="353060" h="781685">
                  <a:moveTo>
                    <a:pt x="352544" y="0"/>
                  </a:moveTo>
                  <a:lnTo>
                    <a:pt x="0" y="320597"/>
                  </a:lnTo>
                  <a:lnTo>
                    <a:pt x="230" y="781190"/>
                  </a:lnTo>
                  <a:lnTo>
                    <a:pt x="352544" y="460362"/>
                  </a:lnTo>
                  <a:lnTo>
                    <a:pt x="347832" y="326984"/>
                  </a:lnTo>
                  <a:lnTo>
                    <a:pt x="352544" y="193606"/>
                  </a:lnTo>
                  <a:lnTo>
                    <a:pt x="352544" y="0"/>
                  </a:lnTo>
                  <a:close/>
                </a:path>
              </a:pathLst>
            </a:custGeom>
            <a:solidFill>
              <a:srgbClr val="97C8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63672" y="1289995"/>
              <a:ext cx="193040" cy="267335"/>
            </a:xfrm>
            <a:custGeom>
              <a:avLst/>
              <a:gdLst/>
              <a:ahLst/>
              <a:cxnLst/>
              <a:rect l="l" t="t" r="r" b="b"/>
              <a:pathLst>
                <a:path w="193039" h="267334">
                  <a:moveTo>
                    <a:pt x="192894" y="0"/>
                  </a:moveTo>
                  <a:lnTo>
                    <a:pt x="74071" y="0"/>
                  </a:lnTo>
                  <a:lnTo>
                    <a:pt x="27999" y="29580"/>
                  </a:lnTo>
                  <a:lnTo>
                    <a:pt x="0" y="74071"/>
                  </a:lnTo>
                  <a:lnTo>
                    <a:pt x="192894" y="266965"/>
                  </a:lnTo>
                  <a:lnTo>
                    <a:pt x="192894" y="0"/>
                  </a:lnTo>
                  <a:close/>
                </a:path>
              </a:pathLst>
            </a:custGeom>
            <a:solidFill>
              <a:srgbClr val="00B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23191" y="1750573"/>
              <a:ext cx="133985" cy="267335"/>
            </a:xfrm>
            <a:custGeom>
              <a:avLst/>
              <a:gdLst/>
              <a:ahLst/>
              <a:cxnLst/>
              <a:rect l="l" t="t" r="r" b="b"/>
              <a:pathLst>
                <a:path w="133985" h="267335">
                  <a:moveTo>
                    <a:pt x="133378" y="0"/>
                  </a:moveTo>
                  <a:lnTo>
                    <a:pt x="0" y="133378"/>
                  </a:lnTo>
                  <a:lnTo>
                    <a:pt x="133378" y="266745"/>
                  </a:lnTo>
                  <a:lnTo>
                    <a:pt x="133378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70760" y="1289994"/>
              <a:ext cx="467359" cy="233679"/>
            </a:xfrm>
            <a:custGeom>
              <a:avLst/>
              <a:gdLst/>
              <a:ahLst/>
              <a:cxnLst/>
              <a:rect l="l" t="t" r="r" b="b"/>
              <a:pathLst>
                <a:path w="467359" h="233680">
                  <a:moveTo>
                    <a:pt x="466991" y="0"/>
                  </a:moveTo>
                  <a:lnTo>
                    <a:pt x="0" y="0"/>
                  </a:lnTo>
                  <a:lnTo>
                    <a:pt x="233490" y="233490"/>
                  </a:lnTo>
                  <a:lnTo>
                    <a:pt x="466991" y="0"/>
                  </a:lnTo>
                  <a:close/>
                </a:path>
              </a:pathLst>
            </a:custGeom>
            <a:solidFill>
              <a:srgbClr val="0090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926108" y="1287615"/>
            <a:ext cx="808990" cy="142240"/>
            <a:chOff x="1926108" y="1287615"/>
            <a:chExt cx="808990" cy="14224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26108" y="1287615"/>
              <a:ext cx="143273" cy="14161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092058" y="1287620"/>
              <a:ext cx="643255" cy="142240"/>
            </a:xfrm>
            <a:custGeom>
              <a:avLst/>
              <a:gdLst/>
              <a:ahLst/>
              <a:cxnLst/>
              <a:rect l="l" t="t" r="r" b="b"/>
              <a:pathLst>
                <a:path w="643255" h="142240">
                  <a:moveTo>
                    <a:pt x="91833" y="96621"/>
                  </a:moveTo>
                  <a:lnTo>
                    <a:pt x="72148" y="60299"/>
                  </a:lnTo>
                  <a:lnTo>
                    <a:pt x="66662" y="59105"/>
                  </a:lnTo>
                  <a:lnTo>
                    <a:pt x="66662" y="96621"/>
                  </a:lnTo>
                  <a:lnTo>
                    <a:pt x="65532" y="102958"/>
                  </a:lnTo>
                  <a:lnTo>
                    <a:pt x="62001" y="108483"/>
                  </a:lnTo>
                  <a:lnTo>
                    <a:pt x="55892" y="112395"/>
                  </a:lnTo>
                  <a:lnTo>
                    <a:pt x="47002" y="113880"/>
                  </a:lnTo>
                  <a:lnTo>
                    <a:pt x="25158" y="113880"/>
                  </a:lnTo>
                  <a:lnTo>
                    <a:pt x="25158" y="79171"/>
                  </a:lnTo>
                  <a:lnTo>
                    <a:pt x="47002" y="79171"/>
                  </a:lnTo>
                  <a:lnTo>
                    <a:pt x="56756" y="80987"/>
                  </a:lnTo>
                  <a:lnTo>
                    <a:pt x="62763" y="85483"/>
                  </a:lnTo>
                  <a:lnTo>
                    <a:pt x="65811" y="91173"/>
                  </a:lnTo>
                  <a:lnTo>
                    <a:pt x="66662" y="96621"/>
                  </a:lnTo>
                  <a:lnTo>
                    <a:pt x="66662" y="59105"/>
                  </a:lnTo>
                  <a:lnTo>
                    <a:pt x="46837" y="54737"/>
                  </a:lnTo>
                  <a:lnTo>
                    <a:pt x="25158" y="54737"/>
                  </a:lnTo>
                  <a:lnTo>
                    <a:pt x="25158" y="26822"/>
                  </a:lnTo>
                  <a:lnTo>
                    <a:pt x="79349" y="26822"/>
                  </a:lnTo>
                  <a:lnTo>
                    <a:pt x="79349" y="2387"/>
                  </a:lnTo>
                  <a:lnTo>
                    <a:pt x="0" y="2387"/>
                  </a:lnTo>
                  <a:lnTo>
                    <a:pt x="0" y="138303"/>
                  </a:lnTo>
                  <a:lnTo>
                    <a:pt x="46837" y="138303"/>
                  </a:lnTo>
                  <a:lnTo>
                    <a:pt x="65112" y="135280"/>
                  </a:lnTo>
                  <a:lnTo>
                    <a:pt x="79324" y="126758"/>
                  </a:lnTo>
                  <a:lnTo>
                    <a:pt x="88353" y="113880"/>
                  </a:lnTo>
                  <a:lnTo>
                    <a:pt x="88544" y="113601"/>
                  </a:lnTo>
                  <a:lnTo>
                    <a:pt x="91833" y="96621"/>
                  </a:lnTo>
                  <a:close/>
                </a:path>
                <a:path w="643255" h="142240">
                  <a:moveTo>
                    <a:pt x="233349" y="138315"/>
                  </a:moveTo>
                  <a:lnTo>
                    <a:pt x="179527" y="2374"/>
                  </a:lnTo>
                  <a:lnTo>
                    <a:pt x="157480" y="2374"/>
                  </a:lnTo>
                  <a:lnTo>
                    <a:pt x="103657" y="138315"/>
                  </a:lnTo>
                  <a:lnTo>
                    <a:pt x="131406" y="138315"/>
                  </a:lnTo>
                  <a:lnTo>
                    <a:pt x="168503" y="37299"/>
                  </a:lnTo>
                  <a:lnTo>
                    <a:pt x="205600" y="138315"/>
                  </a:lnTo>
                  <a:lnTo>
                    <a:pt x="233349" y="138315"/>
                  </a:lnTo>
                  <a:close/>
                </a:path>
                <a:path w="643255" h="142240">
                  <a:moveTo>
                    <a:pt x="373926" y="138315"/>
                  </a:moveTo>
                  <a:lnTo>
                    <a:pt x="359321" y="103225"/>
                  </a:lnTo>
                  <a:lnTo>
                    <a:pt x="349161" y="78803"/>
                  </a:lnTo>
                  <a:lnTo>
                    <a:pt x="332638" y="39116"/>
                  </a:lnTo>
                  <a:lnTo>
                    <a:pt x="322681" y="15214"/>
                  </a:lnTo>
                  <a:lnTo>
                    <a:pt x="322681" y="78803"/>
                  </a:lnTo>
                  <a:lnTo>
                    <a:pt x="291820" y="78803"/>
                  </a:lnTo>
                  <a:lnTo>
                    <a:pt x="307238" y="39116"/>
                  </a:lnTo>
                  <a:lnTo>
                    <a:pt x="322681" y="78803"/>
                  </a:lnTo>
                  <a:lnTo>
                    <a:pt x="322681" y="15214"/>
                  </a:lnTo>
                  <a:lnTo>
                    <a:pt x="317334" y="2374"/>
                  </a:lnTo>
                  <a:lnTo>
                    <a:pt x="297141" y="2374"/>
                  </a:lnTo>
                  <a:lnTo>
                    <a:pt x="240563" y="138315"/>
                  </a:lnTo>
                  <a:lnTo>
                    <a:pt x="268312" y="138315"/>
                  </a:lnTo>
                  <a:lnTo>
                    <a:pt x="282270" y="103225"/>
                  </a:lnTo>
                  <a:lnTo>
                    <a:pt x="332219" y="103225"/>
                  </a:lnTo>
                  <a:lnTo>
                    <a:pt x="346189" y="138315"/>
                  </a:lnTo>
                  <a:lnTo>
                    <a:pt x="373926" y="138315"/>
                  </a:lnTo>
                  <a:close/>
                </a:path>
                <a:path w="643255" h="142240">
                  <a:moveTo>
                    <a:pt x="515048" y="41325"/>
                  </a:moveTo>
                  <a:lnTo>
                    <a:pt x="504355" y="23863"/>
                  </a:lnTo>
                  <a:lnTo>
                    <a:pt x="489826" y="10883"/>
                  </a:lnTo>
                  <a:lnTo>
                    <a:pt x="472160" y="2794"/>
                  </a:lnTo>
                  <a:lnTo>
                    <a:pt x="452056" y="0"/>
                  </a:lnTo>
                  <a:lnTo>
                    <a:pt x="420649" y="6731"/>
                  </a:lnTo>
                  <a:lnTo>
                    <a:pt x="398462" y="23799"/>
                  </a:lnTo>
                  <a:lnTo>
                    <a:pt x="385305" y="46570"/>
                  </a:lnTo>
                  <a:lnTo>
                    <a:pt x="380974" y="70358"/>
                  </a:lnTo>
                  <a:lnTo>
                    <a:pt x="385330" y="94653"/>
                  </a:lnTo>
                  <a:lnTo>
                    <a:pt x="398487" y="117690"/>
                  </a:lnTo>
                  <a:lnTo>
                    <a:pt x="420573" y="134874"/>
                  </a:lnTo>
                  <a:lnTo>
                    <a:pt x="451688" y="141617"/>
                  </a:lnTo>
                  <a:lnTo>
                    <a:pt x="472376" y="138696"/>
                  </a:lnTo>
                  <a:lnTo>
                    <a:pt x="514324" y="101384"/>
                  </a:lnTo>
                  <a:lnTo>
                    <a:pt x="478155" y="108508"/>
                  </a:lnTo>
                  <a:lnTo>
                    <a:pt x="470154" y="113423"/>
                  </a:lnTo>
                  <a:lnTo>
                    <a:pt x="461454" y="116268"/>
                  </a:lnTo>
                  <a:lnTo>
                    <a:pt x="452412" y="117195"/>
                  </a:lnTo>
                  <a:lnTo>
                    <a:pt x="434187" y="113461"/>
                  </a:lnTo>
                  <a:lnTo>
                    <a:pt x="419493" y="103339"/>
                  </a:lnTo>
                  <a:lnTo>
                    <a:pt x="409702" y="88442"/>
                  </a:lnTo>
                  <a:lnTo>
                    <a:pt x="406133" y="70358"/>
                  </a:lnTo>
                  <a:lnTo>
                    <a:pt x="409511" y="53098"/>
                  </a:lnTo>
                  <a:lnTo>
                    <a:pt x="418998" y="38442"/>
                  </a:lnTo>
                  <a:lnTo>
                    <a:pt x="433565" y="28257"/>
                  </a:lnTo>
                  <a:lnTo>
                    <a:pt x="452234" y="24434"/>
                  </a:lnTo>
                  <a:lnTo>
                    <a:pt x="463435" y="25869"/>
                  </a:lnTo>
                  <a:lnTo>
                    <a:pt x="472833" y="29641"/>
                  </a:lnTo>
                  <a:lnTo>
                    <a:pt x="480466" y="35039"/>
                  </a:lnTo>
                  <a:lnTo>
                    <a:pt x="486397" y="41325"/>
                  </a:lnTo>
                  <a:lnTo>
                    <a:pt x="515048" y="41325"/>
                  </a:lnTo>
                  <a:close/>
                </a:path>
                <a:path w="643255" h="142240">
                  <a:moveTo>
                    <a:pt x="599821" y="2692"/>
                  </a:moveTo>
                  <a:lnTo>
                    <a:pt x="524344" y="2692"/>
                  </a:lnTo>
                  <a:lnTo>
                    <a:pt x="524344" y="26822"/>
                  </a:lnTo>
                  <a:lnTo>
                    <a:pt x="549516" y="26822"/>
                  </a:lnTo>
                  <a:lnTo>
                    <a:pt x="549516" y="138582"/>
                  </a:lnTo>
                  <a:lnTo>
                    <a:pt x="574675" y="138582"/>
                  </a:lnTo>
                  <a:lnTo>
                    <a:pt x="574675" y="26822"/>
                  </a:lnTo>
                  <a:lnTo>
                    <a:pt x="599821" y="26822"/>
                  </a:lnTo>
                  <a:lnTo>
                    <a:pt x="599821" y="2692"/>
                  </a:lnTo>
                  <a:close/>
                </a:path>
                <a:path w="643255" h="142240">
                  <a:moveTo>
                    <a:pt x="642848" y="81114"/>
                  </a:moveTo>
                  <a:lnTo>
                    <a:pt x="617677" y="81114"/>
                  </a:lnTo>
                  <a:lnTo>
                    <a:pt x="617677" y="138264"/>
                  </a:lnTo>
                  <a:lnTo>
                    <a:pt x="642848" y="138264"/>
                  </a:lnTo>
                  <a:lnTo>
                    <a:pt x="642848" y="811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2709745" y="1256935"/>
            <a:ext cx="400050" cy="172720"/>
            <a:chOff x="2709745" y="1256935"/>
            <a:chExt cx="400050" cy="172720"/>
          </a:xfrm>
        </p:grpSpPr>
        <p:sp>
          <p:nvSpPr>
            <p:cNvPr id="16" name="object 16"/>
            <p:cNvSpPr/>
            <p:nvPr/>
          </p:nvSpPr>
          <p:spPr>
            <a:xfrm>
              <a:off x="2709735" y="1289995"/>
              <a:ext cx="100330" cy="135890"/>
            </a:xfrm>
            <a:custGeom>
              <a:avLst/>
              <a:gdLst/>
              <a:ahLst/>
              <a:cxnLst/>
              <a:rect l="l" t="t" r="r" b="b"/>
              <a:pathLst>
                <a:path w="100330" h="135890">
                  <a:moveTo>
                    <a:pt x="99936" y="0"/>
                  </a:moveTo>
                  <a:lnTo>
                    <a:pt x="74777" y="0"/>
                  </a:lnTo>
                  <a:lnTo>
                    <a:pt x="74777" y="54610"/>
                  </a:lnTo>
                  <a:lnTo>
                    <a:pt x="25171" y="54610"/>
                  </a:lnTo>
                  <a:lnTo>
                    <a:pt x="25171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8740"/>
                  </a:lnTo>
                  <a:lnTo>
                    <a:pt x="74777" y="78740"/>
                  </a:lnTo>
                  <a:lnTo>
                    <a:pt x="74777" y="135890"/>
                  </a:lnTo>
                  <a:lnTo>
                    <a:pt x="99936" y="135890"/>
                  </a:lnTo>
                  <a:lnTo>
                    <a:pt x="99936" y="78740"/>
                  </a:lnTo>
                  <a:lnTo>
                    <a:pt x="99936" y="54610"/>
                  </a:lnTo>
                  <a:lnTo>
                    <a:pt x="999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32336" y="1287615"/>
              <a:ext cx="143273" cy="14161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98300" y="1256935"/>
              <a:ext cx="110939" cy="168989"/>
            </a:xfrm>
            <a:prstGeom prst="rect">
              <a:avLst/>
            </a:prstGeom>
          </p:spPr>
        </p:pic>
      </p:grpSp>
      <p:grpSp>
        <p:nvGrpSpPr>
          <p:cNvPr id="19" name="object 19"/>
          <p:cNvGrpSpPr/>
          <p:nvPr/>
        </p:nvGrpSpPr>
        <p:grpSpPr>
          <a:xfrm>
            <a:off x="3186313" y="1289733"/>
            <a:ext cx="531495" cy="161290"/>
            <a:chOff x="3186313" y="1289733"/>
            <a:chExt cx="531495" cy="161290"/>
          </a:xfrm>
        </p:grpSpPr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86313" y="1289733"/>
              <a:ext cx="206172" cy="16128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19715" y="1289994"/>
              <a:ext cx="298057" cy="136199"/>
            </a:xfrm>
            <a:prstGeom prst="rect">
              <a:avLst/>
            </a:prstGeom>
          </p:spPr>
        </p:pic>
      </p:grpSp>
      <p:grpSp>
        <p:nvGrpSpPr>
          <p:cNvPr id="22" name="object 22"/>
          <p:cNvGrpSpPr/>
          <p:nvPr/>
        </p:nvGrpSpPr>
        <p:grpSpPr>
          <a:xfrm>
            <a:off x="3786010" y="1287612"/>
            <a:ext cx="900430" cy="140335"/>
            <a:chOff x="3786010" y="1287612"/>
            <a:chExt cx="900430" cy="140335"/>
          </a:xfrm>
        </p:grpSpPr>
        <p:pic>
          <p:nvPicPr>
            <p:cNvPr id="23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86010" y="1287612"/>
              <a:ext cx="317897" cy="140341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26565" y="1289999"/>
              <a:ext cx="88175" cy="13592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37751" y="1289994"/>
              <a:ext cx="333338" cy="13619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94648" y="1289994"/>
              <a:ext cx="91306" cy="135933"/>
            </a:xfrm>
            <a:prstGeom prst="rect">
              <a:avLst/>
            </a:prstGeom>
          </p:spPr>
        </p:pic>
      </p:grpSp>
      <p:grpSp>
        <p:nvGrpSpPr>
          <p:cNvPr id="27" name="object 27"/>
          <p:cNvGrpSpPr/>
          <p:nvPr/>
        </p:nvGrpSpPr>
        <p:grpSpPr>
          <a:xfrm>
            <a:off x="1921698" y="1544914"/>
            <a:ext cx="351155" cy="164465"/>
            <a:chOff x="1921698" y="1544914"/>
            <a:chExt cx="351155" cy="164465"/>
          </a:xfrm>
        </p:grpSpPr>
        <p:pic>
          <p:nvPicPr>
            <p:cNvPr id="28" name="object 2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921698" y="1544914"/>
              <a:ext cx="302978" cy="164037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2247365" y="1571433"/>
              <a:ext cx="25400" cy="11176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0" y="111760"/>
                  </a:moveTo>
                  <a:lnTo>
                    <a:pt x="25161" y="111760"/>
                  </a:lnTo>
                  <a:lnTo>
                    <a:pt x="25161" y="0"/>
                  </a:lnTo>
                  <a:lnTo>
                    <a:pt x="0" y="0"/>
                  </a:lnTo>
                  <a:lnTo>
                    <a:pt x="0" y="111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2247365" y="1544914"/>
            <a:ext cx="1151255" cy="142240"/>
            <a:chOff x="2247365" y="1544914"/>
            <a:chExt cx="1151255" cy="142240"/>
          </a:xfrm>
        </p:grpSpPr>
        <p:sp>
          <p:nvSpPr>
            <p:cNvPr id="31" name="object 31"/>
            <p:cNvSpPr/>
            <p:nvPr/>
          </p:nvSpPr>
          <p:spPr>
            <a:xfrm>
              <a:off x="2247354" y="1547310"/>
              <a:ext cx="100330" cy="135890"/>
            </a:xfrm>
            <a:custGeom>
              <a:avLst/>
              <a:gdLst/>
              <a:ahLst/>
              <a:cxnLst/>
              <a:rect l="l" t="t" r="r" b="b"/>
              <a:pathLst>
                <a:path w="100330" h="135889">
                  <a:moveTo>
                    <a:pt x="99936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74777" y="24130"/>
                  </a:lnTo>
                  <a:lnTo>
                    <a:pt x="74777" y="135890"/>
                  </a:lnTo>
                  <a:lnTo>
                    <a:pt x="99936" y="135890"/>
                  </a:lnTo>
                  <a:lnTo>
                    <a:pt x="99936" y="24130"/>
                  </a:lnTo>
                  <a:lnTo>
                    <a:pt x="999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369956" y="1544914"/>
              <a:ext cx="402799" cy="141629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2802382" y="1547310"/>
              <a:ext cx="596265" cy="136525"/>
            </a:xfrm>
            <a:custGeom>
              <a:avLst/>
              <a:gdLst/>
              <a:ahLst/>
              <a:cxnLst/>
              <a:rect l="l" t="t" r="r" b="b"/>
              <a:pathLst>
                <a:path w="596264" h="136525">
                  <a:moveTo>
                    <a:pt x="110934" y="0"/>
                  </a:moveTo>
                  <a:lnTo>
                    <a:pt x="85801" y="0"/>
                  </a:lnTo>
                  <a:lnTo>
                    <a:pt x="25158" y="95529"/>
                  </a:lnTo>
                  <a:lnTo>
                    <a:pt x="25158" y="0"/>
                  </a:lnTo>
                  <a:lnTo>
                    <a:pt x="0" y="0"/>
                  </a:lnTo>
                  <a:lnTo>
                    <a:pt x="0" y="135928"/>
                  </a:lnTo>
                  <a:lnTo>
                    <a:pt x="25158" y="135928"/>
                  </a:lnTo>
                  <a:lnTo>
                    <a:pt x="85801" y="40411"/>
                  </a:lnTo>
                  <a:lnTo>
                    <a:pt x="85801" y="135928"/>
                  </a:lnTo>
                  <a:lnTo>
                    <a:pt x="110934" y="135928"/>
                  </a:lnTo>
                  <a:lnTo>
                    <a:pt x="110934" y="0"/>
                  </a:lnTo>
                  <a:close/>
                </a:path>
                <a:path w="596264" h="136525">
                  <a:moveTo>
                    <a:pt x="204508" y="304"/>
                  </a:moveTo>
                  <a:lnTo>
                    <a:pt x="129019" y="304"/>
                  </a:lnTo>
                  <a:lnTo>
                    <a:pt x="129019" y="24434"/>
                  </a:lnTo>
                  <a:lnTo>
                    <a:pt x="154190" y="24434"/>
                  </a:lnTo>
                  <a:lnTo>
                    <a:pt x="154190" y="136194"/>
                  </a:lnTo>
                  <a:lnTo>
                    <a:pt x="179362" y="136194"/>
                  </a:lnTo>
                  <a:lnTo>
                    <a:pt x="179362" y="24434"/>
                  </a:lnTo>
                  <a:lnTo>
                    <a:pt x="204508" y="24434"/>
                  </a:lnTo>
                  <a:lnTo>
                    <a:pt x="204508" y="304"/>
                  </a:lnTo>
                  <a:close/>
                </a:path>
                <a:path w="596264" h="136525">
                  <a:moveTo>
                    <a:pt x="295300" y="0"/>
                  </a:moveTo>
                  <a:lnTo>
                    <a:pt x="222377" y="0"/>
                  </a:lnTo>
                  <a:lnTo>
                    <a:pt x="222377" y="135928"/>
                  </a:lnTo>
                  <a:lnTo>
                    <a:pt x="295300" y="135928"/>
                  </a:lnTo>
                  <a:lnTo>
                    <a:pt x="295300" y="111493"/>
                  </a:lnTo>
                  <a:lnTo>
                    <a:pt x="247535" y="111493"/>
                  </a:lnTo>
                  <a:lnTo>
                    <a:pt x="247535" y="80276"/>
                  </a:lnTo>
                  <a:lnTo>
                    <a:pt x="293281" y="80276"/>
                  </a:lnTo>
                  <a:lnTo>
                    <a:pt x="293281" y="55841"/>
                  </a:lnTo>
                  <a:lnTo>
                    <a:pt x="247535" y="55841"/>
                  </a:lnTo>
                  <a:lnTo>
                    <a:pt x="247535" y="24422"/>
                  </a:lnTo>
                  <a:lnTo>
                    <a:pt x="295300" y="24422"/>
                  </a:lnTo>
                  <a:lnTo>
                    <a:pt x="295300" y="0"/>
                  </a:lnTo>
                  <a:close/>
                </a:path>
                <a:path w="596264" h="136525">
                  <a:moveTo>
                    <a:pt x="441020" y="135928"/>
                  </a:moveTo>
                  <a:lnTo>
                    <a:pt x="387197" y="0"/>
                  </a:lnTo>
                  <a:lnTo>
                    <a:pt x="365150" y="0"/>
                  </a:lnTo>
                  <a:lnTo>
                    <a:pt x="311327" y="135928"/>
                  </a:lnTo>
                  <a:lnTo>
                    <a:pt x="339077" y="135928"/>
                  </a:lnTo>
                  <a:lnTo>
                    <a:pt x="376174" y="34912"/>
                  </a:lnTo>
                  <a:lnTo>
                    <a:pt x="413270" y="135928"/>
                  </a:lnTo>
                  <a:lnTo>
                    <a:pt x="441020" y="135928"/>
                  </a:lnTo>
                  <a:close/>
                </a:path>
                <a:path w="596264" h="136525">
                  <a:moveTo>
                    <a:pt x="549846" y="94246"/>
                  </a:moveTo>
                  <a:lnTo>
                    <a:pt x="547535" y="79095"/>
                  </a:lnTo>
                  <a:lnTo>
                    <a:pt x="546227" y="76784"/>
                  </a:lnTo>
                  <a:lnTo>
                    <a:pt x="539940" y="65646"/>
                  </a:lnTo>
                  <a:lnTo>
                    <a:pt x="526046" y="56032"/>
                  </a:lnTo>
                  <a:lnTo>
                    <a:pt x="524675" y="55803"/>
                  </a:lnTo>
                  <a:lnTo>
                    <a:pt x="524675" y="94246"/>
                  </a:lnTo>
                  <a:lnTo>
                    <a:pt x="523227" y="101511"/>
                  </a:lnTo>
                  <a:lnTo>
                    <a:pt x="519176" y="106934"/>
                  </a:lnTo>
                  <a:lnTo>
                    <a:pt x="512965" y="110324"/>
                  </a:lnTo>
                  <a:lnTo>
                    <a:pt x="505015" y="111493"/>
                  </a:lnTo>
                  <a:lnTo>
                    <a:pt x="484619" y="111493"/>
                  </a:lnTo>
                  <a:lnTo>
                    <a:pt x="484619" y="76784"/>
                  </a:lnTo>
                  <a:lnTo>
                    <a:pt x="505015" y="76784"/>
                  </a:lnTo>
                  <a:lnTo>
                    <a:pt x="512965" y="77952"/>
                  </a:lnTo>
                  <a:lnTo>
                    <a:pt x="519176" y="81368"/>
                  </a:lnTo>
                  <a:lnTo>
                    <a:pt x="523227" y="86868"/>
                  </a:lnTo>
                  <a:lnTo>
                    <a:pt x="524675" y="94246"/>
                  </a:lnTo>
                  <a:lnTo>
                    <a:pt x="524675" y="55803"/>
                  </a:lnTo>
                  <a:lnTo>
                    <a:pt x="504825" y="52349"/>
                  </a:lnTo>
                  <a:lnTo>
                    <a:pt x="484619" y="52349"/>
                  </a:lnTo>
                  <a:lnTo>
                    <a:pt x="484619" y="0"/>
                  </a:lnTo>
                  <a:lnTo>
                    <a:pt x="459460" y="0"/>
                  </a:lnTo>
                  <a:lnTo>
                    <a:pt x="459460" y="135928"/>
                  </a:lnTo>
                  <a:lnTo>
                    <a:pt x="504825" y="135928"/>
                  </a:lnTo>
                  <a:lnTo>
                    <a:pt x="523024" y="132905"/>
                  </a:lnTo>
                  <a:lnTo>
                    <a:pt x="537260" y="124383"/>
                  </a:lnTo>
                  <a:lnTo>
                    <a:pt x="546341" y="111493"/>
                  </a:lnTo>
                  <a:lnTo>
                    <a:pt x="546531" y="111213"/>
                  </a:lnTo>
                  <a:lnTo>
                    <a:pt x="549846" y="94246"/>
                  </a:lnTo>
                  <a:close/>
                </a:path>
                <a:path w="596264" h="136525">
                  <a:moveTo>
                    <a:pt x="595807" y="78740"/>
                  </a:moveTo>
                  <a:lnTo>
                    <a:pt x="570649" y="78740"/>
                  </a:lnTo>
                  <a:lnTo>
                    <a:pt x="570649" y="135890"/>
                  </a:lnTo>
                  <a:lnTo>
                    <a:pt x="595807" y="135890"/>
                  </a:lnTo>
                  <a:lnTo>
                    <a:pt x="595807" y="787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3373036" y="1544914"/>
            <a:ext cx="510540" cy="142240"/>
            <a:chOff x="3373036" y="1544914"/>
            <a:chExt cx="510540" cy="142240"/>
          </a:xfrm>
        </p:grpSpPr>
        <p:sp>
          <p:nvSpPr>
            <p:cNvPr id="35" name="object 35"/>
            <p:cNvSpPr/>
            <p:nvPr/>
          </p:nvSpPr>
          <p:spPr>
            <a:xfrm>
              <a:off x="3373031" y="1547310"/>
              <a:ext cx="100330" cy="135890"/>
            </a:xfrm>
            <a:custGeom>
              <a:avLst/>
              <a:gdLst/>
              <a:ahLst/>
              <a:cxnLst/>
              <a:rect l="l" t="t" r="r" b="b"/>
              <a:pathLst>
                <a:path w="100329" h="135889">
                  <a:moveTo>
                    <a:pt x="99936" y="0"/>
                  </a:moveTo>
                  <a:lnTo>
                    <a:pt x="74777" y="0"/>
                  </a:lnTo>
                  <a:lnTo>
                    <a:pt x="74777" y="54610"/>
                  </a:lnTo>
                  <a:lnTo>
                    <a:pt x="25158" y="54610"/>
                  </a:lnTo>
                  <a:lnTo>
                    <a:pt x="25158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8740"/>
                  </a:lnTo>
                  <a:lnTo>
                    <a:pt x="74777" y="78740"/>
                  </a:lnTo>
                  <a:lnTo>
                    <a:pt x="74777" y="135890"/>
                  </a:lnTo>
                  <a:lnTo>
                    <a:pt x="99936" y="135890"/>
                  </a:lnTo>
                  <a:lnTo>
                    <a:pt x="99936" y="78740"/>
                  </a:lnTo>
                  <a:lnTo>
                    <a:pt x="99936" y="54610"/>
                  </a:lnTo>
                  <a:lnTo>
                    <a:pt x="999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495622" y="1544914"/>
              <a:ext cx="143273" cy="14162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661583" y="1544914"/>
              <a:ext cx="221588" cy="141629"/>
            </a:xfrm>
            <a:prstGeom prst="rect">
              <a:avLst/>
            </a:prstGeom>
          </p:spPr>
        </p:pic>
      </p:grpSp>
      <p:grpSp>
        <p:nvGrpSpPr>
          <p:cNvPr id="38" name="object 38"/>
          <p:cNvGrpSpPr/>
          <p:nvPr/>
        </p:nvGrpSpPr>
        <p:grpSpPr>
          <a:xfrm>
            <a:off x="3946294" y="1544914"/>
            <a:ext cx="1388110" cy="142240"/>
            <a:chOff x="3946294" y="1544914"/>
            <a:chExt cx="1388110" cy="142240"/>
          </a:xfrm>
        </p:grpSpPr>
        <p:pic>
          <p:nvPicPr>
            <p:cNvPr id="39" name="object 3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946294" y="1544914"/>
              <a:ext cx="143273" cy="14162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12244" y="1547302"/>
              <a:ext cx="91840" cy="135933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227096" y="1544914"/>
              <a:ext cx="476864" cy="141629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726647" y="1547302"/>
              <a:ext cx="351701" cy="135937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107995" y="1547303"/>
              <a:ext cx="110959" cy="135933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242513" y="1547308"/>
              <a:ext cx="91306" cy="135922"/>
            </a:xfrm>
            <a:prstGeom prst="rect">
              <a:avLst/>
            </a:prstGeom>
          </p:spPr>
        </p:pic>
      </p:grpSp>
      <p:pic>
        <p:nvPicPr>
          <p:cNvPr id="45" name="object 45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933083" y="1804606"/>
            <a:ext cx="110939" cy="135933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2121095" y="1802216"/>
            <a:ext cx="1821814" cy="142240"/>
            <a:chOff x="2121095" y="1802216"/>
            <a:chExt cx="1821814" cy="142240"/>
          </a:xfrm>
        </p:grpSpPr>
        <p:pic>
          <p:nvPicPr>
            <p:cNvPr id="47" name="object 47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121095" y="1804605"/>
              <a:ext cx="429444" cy="136194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571352" y="1804606"/>
              <a:ext cx="110939" cy="135933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704962" y="1802217"/>
              <a:ext cx="353718" cy="141629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083592" y="1804605"/>
              <a:ext cx="93672" cy="135933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206872" y="1804606"/>
              <a:ext cx="72940" cy="13593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300066" y="1802216"/>
              <a:ext cx="134079" cy="141629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455019" y="1802217"/>
              <a:ext cx="243060" cy="141629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3720753" y="1802217"/>
              <a:ext cx="221602" cy="141629"/>
            </a:xfrm>
            <a:prstGeom prst="rect">
              <a:avLst/>
            </a:prstGeom>
          </p:spPr>
        </p:pic>
      </p:grpSp>
      <p:grpSp>
        <p:nvGrpSpPr>
          <p:cNvPr id="55" name="object 55"/>
          <p:cNvGrpSpPr/>
          <p:nvPr/>
        </p:nvGrpSpPr>
        <p:grpSpPr>
          <a:xfrm>
            <a:off x="4012433" y="1802216"/>
            <a:ext cx="443865" cy="142240"/>
            <a:chOff x="4012433" y="1802216"/>
            <a:chExt cx="443865" cy="142240"/>
          </a:xfrm>
        </p:grpSpPr>
        <p:pic>
          <p:nvPicPr>
            <p:cNvPr id="56" name="object 5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012433" y="1802216"/>
              <a:ext cx="397288" cy="141630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4430564" y="1828736"/>
              <a:ext cx="25400" cy="11176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0" y="111760"/>
                  </a:moveTo>
                  <a:lnTo>
                    <a:pt x="25161" y="111760"/>
                  </a:lnTo>
                  <a:lnTo>
                    <a:pt x="25161" y="0"/>
                  </a:lnTo>
                  <a:lnTo>
                    <a:pt x="0" y="0"/>
                  </a:lnTo>
                  <a:lnTo>
                    <a:pt x="0" y="111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8" name="object 58"/>
          <p:cNvGrpSpPr/>
          <p:nvPr/>
        </p:nvGrpSpPr>
        <p:grpSpPr>
          <a:xfrm>
            <a:off x="4430564" y="1804606"/>
            <a:ext cx="840105" cy="136525"/>
            <a:chOff x="4430564" y="1804606"/>
            <a:chExt cx="840105" cy="136525"/>
          </a:xfrm>
        </p:grpSpPr>
        <p:sp>
          <p:nvSpPr>
            <p:cNvPr id="59" name="object 59"/>
            <p:cNvSpPr/>
            <p:nvPr/>
          </p:nvSpPr>
          <p:spPr>
            <a:xfrm>
              <a:off x="4430560" y="1804612"/>
              <a:ext cx="100330" cy="135890"/>
            </a:xfrm>
            <a:custGeom>
              <a:avLst/>
              <a:gdLst/>
              <a:ahLst/>
              <a:cxnLst/>
              <a:rect l="l" t="t" r="r" b="b"/>
              <a:pathLst>
                <a:path w="100329" h="135889">
                  <a:moveTo>
                    <a:pt x="99936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74764" y="24130"/>
                  </a:lnTo>
                  <a:lnTo>
                    <a:pt x="74764" y="135890"/>
                  </a:lnTo>
                  <a:lnTo>
                    <a:pt x="99936" y="135890"/>
                  </a:lnTo>
                  <a:lnTo>
                    <a:pt x="99936" y="24130"/>
                  </a:lnTo>
                  <a:lnTo>
                    <a:pt x="999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560145" y="1804606"/>
              <a:ext cx="454994" cy="136193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044765" y="1804606"/>
              <a:ext cx="110949" cy="135933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179284" y="1804612"/>
              <a:ext cx="91316" cy="135922"/>
            </a:xfrm>
            <a:prstGeom prst="rect">
              <a:avLst/>
            </a:prstGeom>
          </p:spPr>
        </p:pic>
      </p:grpSp>
      <p:grpSp>
        <p:nvGrpSpPr>
          <p:cNvPr id="63" name="object 63"/>
          <p:cNvGrpSpPr/>
          <p:nvPr/>
        </p:nvGrpSpPr>
        <p:grpSpPr>
          <a:xfrm>
            <a:off x="1921698" y="2028846"/>
            <a:ext cx="560070" cy="194945"/>
            <a:chOff x="1921698" y="2028846"/>
            <a:chExt cx="560070" cy="194945"/>
          </a:xfrm>
        </p:grpSpPr>
        <p:pic>
          <p:nvPicPr>
            <p:cNvPr id="64" name="object 6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921698" y="2061911"/>
              <a:ext cx="421568" cy="161653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2370487" y="2028846"/>
              <a:ext cx="110959" cy="169000"/>
            </a:xfrm>
            <a:prstGeom prst="rect">
              <a:avLst/>
            </a:prstGeom>
          </p:spPr>
        </p:pic>
      </p:grpSp>
      <p:pic>
        <p:nvPicPr>
          <p:cNvPr id="66" name="object 66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2558508" y="2061910"/>
            <a:ext cx="110939" cy="135933"/>
          </a:xfrm>
          <a:prstGeom prst="rect">
            <a:avLst/>
          </a:prstGeom>
        </p:spPr>
      </p:pic>
      <p:grpSp>
        <p:nvGrpSpPr>
          <p:cNvPr id="67" name="object 67"/>
          <p:cNvGrpSpPr/>
          <p:nvPr/>
        </p:nvGrpSpPr>
        <p:grpSpPr>
          <a:xfrm>
            <a:off x="2746521" y="2028849"/>
            <a:ext cx="1166495" cy="194945"/>
            <a:chOff x="2746521" y="2028849"/>
            <a:chExt cx="1166495" cy="194945"/>
          </a:xfrm>
        </p:grpSpPr>
        <p:pic>
          <p:nvPicPr>
            <p:cNvPr id="68" name="object 68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746521" y="2061911"/>
              <a:ext cx="144027" cy="135933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2913215" y="2028856"/>
              <a:ext cx="868044" cy="194945"/>
            </a:xfrm>
            <a:custGeom>
              <a:avLst/>
              <a:gdLst/>
              <a:ahLst/>
              <a:cxnLst/>
              <a:rect l="l" t="t" r="r" b="b"/>
              <a:pathLst>
                <a:path w="868045" h="194944">
                  <a:moveTo>
                    <a:pt x="143281" y="101765"/>
                  </a:moveTo>
                  <a:lnTo>
                    <a:pt x="137795" y="74079"/>
                  </a:lnTo>
                  <a:lnTo>
                    <a:pt x="125095" y="55105"/>
                  </a:lnTo>
                  <a:lnTo>
                    <a:pt x="122682" y="51485"/>
                  </a:lnTo>
                  <a:lnTo>
                    <a:pt x="118110" y="48425"/>
                  </a:lnTo>
                  <a:lnTo>
                    <a:pt x="118110" y="101206"/>
                  </a:lnTo>
                  <a:lnTo>
                    <a:pt x="114617" y="119189"/>
                  </a:lnTo>
                  <a:lnTo>
                    <a:pt x="104902" y="134048"/>
                  </a:lnTo>
                  <a:lnTo>
                    <a:pt x="90119" y="144145"/>
                  </a:lnTo>
                  <a:lnTo>
                    <a:pt x="71437" y="147866"/>
                  </a:lnTo>
                  <a:lnTo>
                    <a:pt x="53136" y="144195"/>
                  </a:lnTo>
                  <a:lnTo>
                    <a:pt x="38455" y="134188"/>
                  </a:lnTo>
                  <a:lnTo>
                    <a:pt x="28702" y="119354"/>
                  </a:lnTo>
                  <a:lnTo>
                    <a:pt x="25171" y="101206"/>
                  </a:lnTo>
                  <a:lnTo>
                    <a:pt x="28676" y="83324"/>
                  </a:lnTo>
                  <a:lnTo>
                    <a:pt x="38417" y="68656"/>
                  </a:lnTo>
                  <a:lnTo>
                    <a:pt x="53136" y="58750"/>
                  </a:lnTo>
                  <a:lnTo>
                    <a:pt x="71640" y="55105"/>
                  </a:lnTo>
                  <a:lnTo>
                    <a:pt x="90119" y="58750"/>
                  </a:lnTo>
                  <a:lnTo>
                    <a:pt x="104851" y="68656"/>
                  </a:lnTo>
                  <a:lnTo>
                    <a:pt x="114592" y="83324"/>
                  </a:lnTo>
                  <a:lnTo>
                    <a:pt x="118110" y="101206"/>
                  </a:lnTo>
                  <a:lnTo>
                    <a:pt x="118110" y="48425"/>
                  </a:lnTo>
                  <a:lnTo>
                    <a:pt x="99949" y="36258"/>
                  </a:lnTo>
                  <a:lnTo>
                    <a:pt x="71640" y="30683"/>
                  </a:lnTo>
                  <a:lnTo>
                    <a:pt x="43307" y="36258"/>
                  </a:lnTo>
                  <a:lnTo>
                    <a:pt x="20586" y="51485"/>
                  </a:lnTo>
                  <a:lnTo>
                    <a:pt x="5473" y="74079"/>
                  </a:lnTo>
                  <a:lnTo>
                    <a:pt x="0" y="101765"/>
                  </a:lnTo>
                  <a:lnTo>
                    <a:pt x="5511" y="129374"/>
                  </a:lnTo>
                  <a:lnTo>
                    <a:pt x="20662" y="151777"/>
                  </a:lnTo>
                  <a:lnTo>
                    <a:pt x="43395" y="166801"/>
                  </a:lnTo>
                  <a:lnTo>
                    <a:pt x="71640" y="172300"/>
                  </a:lnTo>
                  <a:lnTo>
                    <a:pt x="99872" y="166801"/>
                  </a:lnTo>
                  <a:lnTo>
                    <a:pt x="122605" y="151777"/>
                  </a:lnTo>
                  <a:lnTo>
                    <a:pt x="125247" y="147866"/>
                  </a:lnTo>
                  <a:lnTo>
                    <a:pt x="137769" y="129374"/>
                  </a:lnTo>
                  <a:lnTo>
                    <a:pt x="143281" y="101765"/>
                  </a:lnTo>
                  <a:close/>
                </a:path>
                <a:path w="868045" h="194944">
                  <a:moveTo>
                    <a:pt x="284441" y="168998"/>
                  </a:moveTo>
                  <a:lnTo>
                    <a:pt x="230619" y="33058"/>
                  </a:lnTo>
                  <a:lnTo>
                    <a:pt x="208572" y="33058"/>
                  </a:lnTo>
                  <a:lnTo>
                    <a:pt x="154749" y="168998"/>
                  </a:lnTo>
                  <a:lnTo>
                    <a:pt x="182499" y="168998"/>
                  </a:lnTo>
                  <a:lnTo>
                    <a:pt x="219595" y="67970"/>
                  </a:lnTo>
                  <a:lnTo>
                    <a:pt x="256692" y="168998"/>
                  </a:lnTo>
                  <a:lnTo>
                    <a:pt x="284441" y="168998"/>
                  </a:lnTo>
                  <a:close/>
                </a:path>
                <a:path w="868045" h="194944">
                  <a:moveTo>
                    <a:pt x="433285" y="101765"/>
                  </a:moveTo>
                  <a:lnTo>
                    <a:pt x="427799" y="74079"/>
                  </a:lnTo>
                  <a:lnTo>
                    <a:pt x="415112" y="55105"/>
                  </a:lnTo>
                  <a:lnTo>
                    <a:pt x="412686" y="51485"/>
                  </a:lnTo>
                  <a:lnTo>
                    <a:pt x="408114" y="48425"/>
                  </a:lnTo>
                  <a:lnTo>
                    <a:pt x="408114" y="101206"/>
                  </a:lnTo>
                  <a:lnTo>
                    <a:pt x="404622" y="119189"/>
                  </a:lnTo>
                  <a:lnTo>
                    <a:pt x="394919" y="134048"/>
                  </a:lnTo>
                  <a:lnTo>
                    <a:pt x="380136" y="144145"/>
                  </a:lnTo>
                  <a:lnTo>
                    <a:pt x="361454" y="147866"/>
                  </a:lnTo>
                  <a:lnTo>
                    <a:pt x="343141" y="144195"/>
                  </a:lnTo>
                  <a:lnTo>
                    <a:pt x="328472" y="134188"/>
                  </a:lnTo>
                  <a:lnTo>
                    <a:pt x="318706" y="119354"/>
                  </a:lnTo>
                  <a:lnTo>
                    <a:pt x="315175" y="101206"/>
                  </a:lnTo>
                  <a:lnTo>
                    <a:pt x="318681" y="83324"/>
                  </a:lnTo>
                  <a:lnTo>
                    <a:pt x="328422" y="68656"/>
                  </a:lnTo>
                  <a:lnTo>
                    <a:pt x="343141" y="58750"/>
                  </a:lnTo>
                  <a:lnTo>
                    <a:pt x="361645" y="55105"/>
                  </a:lnTo>
                  <a:lnTo>
                    <a:pt x="380136" y="58750"/>
                  </a:lnTo>
                  <a:lnTo>
                    <a:pt x="394868" y="68656"/>
                  </a:lnTo>
                  <a:lnTo>
                    <a:pt x="404596" y="83324"/>
                  </a:lnTo>
                  <a:lnTo>
                    <a:pt x="408114" y="101206"/>
                  </a:lnTo>
                  <a:lnTo>
                    <a:pt x="408114" y="48425"/>
                  </a:lnTo>
                  <a:lnTo>
                    <a:pt x="389966" y="36258"/>
                  </a:lnTo>
                  <a:lnTo>
                    <a:pt x="361645" y="30683"/>
                  </a:lnTo>
                  <a:lnTo>
                    <a:pt x="333324" y="36258"/>
                  </a:lnTo>
                  <a:lnTo>
                    <a:pt x="310603" y="51485"/>
                  </a:lnTo>
                  <a:lnTo>
                    <a:pt x="295490" y="74079"/>
                  </a:lnTo>
                  <a:lnTo>
                    <a:pt x="290004" y="101765"/>
                  </a:lnTo>
                  <a:lnTo>
                    <a:pt x="295516" y="129374"/>
                  </a:lnTo>
                  <a:lnTo>
                    <a:pt x="310667" y="151777"/>
                  </a:lnTo>
                  <a:lnTo>
                    <a:pt x="333400" y="166801"/>
                  </a:lnTo>
                  <a:lnTo>
                    <a:pt x="361645" y="172300"/>
                  </a:lnTo>
                  <a:lnTo>
                    <a:pt x="389890" y="166801"/>
                  </a:lnTo>
                  <a:lnTo>
                    <a:pt x="412610" y="151777"/>
                  </a:lnTo>
                  <a:lnTo>
                    <a:pt x="415251" y="147866"/>
                  </a:lnTo>
                  <a:lnTo>
                    <a:pt x="427774" y="129374"/>
                  </a:lnTo>
                  <a:lnTo>
                    <a:pt x="433285" y="101765"/>
                  </a:lnTo>
                  <a:close/>
                </a:path>
                <a:path w="868045" h="194944">
                  <a:moveTo>
                    <a:pt x="592988" y="144564"/>
                  </a:moveTo>
                  <a:lnTo>
                    <a:pt x="580301" y="144564"/>
                  </a:lnTo>
                  <a:lnTo>
                    <a:pt x="552577" y="83121"/>
                  </a:lnTo>
                  <a:lnTo>
                    <a:pt x="552577" y="144564"/>
                  </a:lnTo>
                  <a:lnTo>
                    <a:pt x="485355" y="144564"/>
                  </a:lnTo>
                  <a:lnTo>
                    <a:pt x="518972" y="67970"/>
                  </a:lnTo>
                  <a:lnTo>
                    <a:pt x="552577" y="144564"/>
                  </a:lnTo>
                  <a:lnTo>
                    <a:pt x="552577" y="83121"/>
                  </a:lnTo>
                  <a:lnTo>
                    <a:pt x="545744" y="67970"/>
                  </a:lnTo>
                  <a:lnTo>
                    <a:pt x="529996" y="33070"/>
                  </a:lnTo>
                  <a:lnTo>
                    <a:pt x="507936" y="33070"/>
                  </a:lnTo>
                  <a:lnTo>
                    <a:pt x="457606" y="144564"/>
                  </a:lnTo>
                  <a:lnTo>
                    <a:pt x="444576" y="144564"/>
                  </a:lnTo>
                  <a:lnTo>
                    <a:pt x="444576" y="194716"/>
                  </a:lnTo>
                  <a:lnTo>
                    <a:pt x="469734" y="194716"/>
                  </a:lnTo>
                  <a:lnTo>
                    <a:pt x="469734" y="168986"/>
                  </a:lnTo>
                  <a:lnTo>
                    <a:pt x="567829" y="168986"/>
                  </a:lnTo>
                  <a:lnTo>
                    <a:pt x="567829" y="194716"/>
                  </a:lnTo>
                  <a:lnTo>
                    <a:pt x="592988" y="194716"/>
                  </a:lnTo>
                  <a:lnTo>
                    <a:pt x="592988" y="168986"/>
                  </a:lnTo>
                  <a:lnTo>
                    <a:pt x="592988" y="144564"/>
                  </a:lnTo>
                  <a:close/>
                </a:path>
                <a:path w="868045" h="194944">
                  <a:moveTo>
                    <a:pt x="641388" y="0"/>
                  </a:moveTo>
                  <a:lnTo>
                    <a:pt x="616216" y="0"/>
                  </a:lnTo>
                  <a:lnTo>
                    <a:pt x="616216" y="23139"/>
                  </a:lnTo>
                  <a:lnTo>
                    <a:pt x="641388" y="23139"/>
                  </a:lnTo>
                  <a:lnTo>
                    <a:pt x="641388" y="0"/>
                  </a:lnTo>
                  <a:close/>
                </a:path>
                <a:path w="868045" h="194944">
                  <a:moveTo>
                    <a:pt x="679234" y="0"/>
                  </a:moveTo>
                  <a:lnTo>
                    <a:pt x="654075" y="0"/>
                  </a:lnTo>
                  <a:lnTo>
                    <a:pt x="654075" y="23139"/>
                  </a:lnTo>
                  <a:lnTo>
                    <a:pt x="679234" y="23139"/>
                  </a:lnTo>
                  <a:lnTo>
                    <a:pt x="679234" y="0"/>
                  </a:lnTo>
                  <a:close/>
                </a:path>
                <a:path w="868045" h="194944">
                  <a:moveTo>
                    <a:pt x="684199" y="33058"/>
                  </a:moveTo>
                  <a:lnTo>
                    <a:pt x="611263" y="33058"/>
                  </a:lnTo>
                  <a:lnTo>
                    <a:pt x="611263" y="168986"/>
                  </a:lnTo>
                  <a:lnTo>
                    <a:pt x="684199" y="168986"/>
                  </a:lnTo>
                  <a:lnTo>
                    <a:pt x="684199" y="144564"/>
                  </a:lnTo>
                  <a:lnTo>
                    <a:pt x="636435" y="144564"/>
                  </a:lnTo>
                  <a:lnTo>
                    <a:pt x="636435" y="113334"/>
                  </a:lnTo>
                  <a:lnTo>
                    <a:pt x="682180" y="113334"/>
                  </a:lnTo>
                  <a:lnTo>
                    <a:pt x="682180" y="88912"/>
                  </a:lnTo>
                  <a:lnTo>
                    <a:pt x="636435" y="88912"/>
                  </a:lnTo>
                  <a:lnTo>
                    <a:pt x="636435" y="57492"/>
                  </a:lnTo>
                  <a:lnTo>
                    <a:pt x="684199" y="57492"/>
                  </a:lnTo>
                  <a:lnTo>
                    <a:pt x="684199" y="33058"/>
                  </a:lnTo>
                  <a:close/>
                </a:path>
                <a:path w="868045" h="194944">
                  <a:moveTo>
                    <a:pt x="867562" y="168986"/>
                  </a:moveTo>
                  <a:lnTo>
                    <a:pt x="818883" y="98463"/>
                  </a:lnTo>
                  <a:lnTo>
                    <a:pt x="866457" y="33058"/>
                  </a:lnTo>
                  <a:lnTo>
                    <a:pt x="837438" y="33058"/>
                  </a:lnTo>
                  <a:lnTo>
                    <a:pt x="797763" y="92036"/>
                  </a:lnTo>
                  <a:lnTo>
                    <a:pt x="797763" y="33058"/>
                  </a:lnTo>
                  <a:lnTo>
                    <a:pt x="772604" y="33058"/>
                  </a:lnTo>
                  <a:lnTo>
                    <a:pt x="772604" y="92036"/>
                  </a:lnTo>
                  <a:lnTo>
                    <a:pt x="732917" y="33058"/>
                  </a:lnTo>
                  <a:lnTo>
                    <a:pt x="703897" y="33058"/>
                  </a:lnTo>
                  <a:lnTo>
                    <a:pt x="751471" y="99187"/>
                  </a:lnTo>
                  <a:lnTo>
                    <a:pt x="702792" y="168986"/>
                  </a:lnTo>
                  <a:lnTo>
                    <a:pt x="732917" y="168986"/>
                  </a:lnTo>
                  <a:lnTo>
                    <a:pt x="772604" y="109486"/>
                  </a:lnTo>
                  <a:lnTo>
                    <a:pt x="772604" y="168986"/>
                  </a:lnTo>
                  <a:lnTo>
                    <a:pt x="797763" y="168986"/>
                  </a:lnTo>
                  <a:lnTo>
                    <a:pt x="797763" y="109486"/>
                  </a:lnTo>
                  <a:lnTo>
                    <a:pt x="837438" y="168986"/>
                  </a:lnTo>
                  <a:lnTo>
                    <a:pt x="867562" y="1689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3801998" y="2061911"/>
              <a:ext cx="110939" cy="135933"/>
            </a:xfrm>
            <a:prstGeom prst="rect">
              <a:avLst/>
            </a:prstGeom>
          </p:spPr>
        </p:pic>
      </p:grpSp>
      <p:sp>
        <p:nvSpPr>
          <p:cNvPr id="71" name="object 71"/>
          <p:cNvSpPr/>
          <p:nvPr/>
        </p:nvSpPr>
        <p:spPr>
          <a:xfrm>
            <a:off x="11595269" y="189188"/>
            <a:ext cx="827405" cy="1418590"/>
          </a:xfrm>
          <a:custGeom>
            <a:avLst/>
            <a:gdLst/>
            <a:ahLst/>
            <a:cxnLst/>
            <a:rect l="l" t="t" r="r" b="b"/>
            <a:pathLst>
              <a:path w="827404" h="1418590">
                <a:moveTo>
                  <a:pt x="827126" y="0"/>
                </a:moveTo>
                <a:lnTo>
                  <a:pt x="553396" y="0"/>
                </a:lnTo>
                <a:lnTo>
                  <a:pt x="553396" y="143409"/>
                </a:lnTo>
                <a:lnTo>
                  <a:pt x="505487" y="146481"/>
                </a:lnTo>
                <a:lnTo>
                  <a:pt x="458739" y="153442"/>
                </a:lnTo>
                <a:lnTo>
                  <a:pt x="413318" y="164131"/>
                </a:lnTo>
                <a:lnTo>
                  <a:pt x="369385" y="178383"/>
                </a:lnTo>
                <a:lnTo>
                  <a:pt x="327105" y="196038"/>
                </a:lnTo>
                <a:lnTo>
                  <a:pt x="286640" y="216930"/>
                </a:lnTo>
                <a:lnTo>
                  <a:pt x="248153" y="240899"/>
                </a:lnTo>
                <a:lnTo>
                  <a:pt x="211807" y="267781"/>
                </a:lnTo>
                <a:lnTo>
                  <a:pt x="177766" y="297413"/>
                </a:lnTo>
                <a:lnTo>
                  <a:pt x="146193" y="329633"/>
                </a:lnTo>
                <a:lnTo>
                  <a:pt x="117250" y="364278"/>
                </a:lnTo>
                <a:lnTo>
                  <a:pt x="91102" y="401186"/>
                </a:lnTo>
                <a:lnTo>
                  <a:pt x="67911" y="440193"/>
                </a:lnTo>
                <a:lnTo>
                  <a:pt x="47840" y="481137"/>
                </a:lnTo>
                <a:lnTo>
                  <a:pt x="31052" y="523855"/>
                </a:lnTo>
                <a:lnTo>
                  <a:pt x="17711" y="568184"/>
                </a:lnTo>
                <a:lnTo>
                  <a:pt x="7980" y="613962"/>
                </a:lnTo>
                <a:lnTo>
                  <a:pt x="2022" y="661026"/>
                </a:lnTo>
                <a:lnTo>
                  <a:pt x="0" y="709214"/>
                </a:lnTo>
                <a:lnTo>
                  <a:pt x="2022" y="757399"/>
                </a:lnTo>
                <a:lnTo>
                  <a:pt x="7980" y="804462"/>
                </a:lnTo>
                <a:lnTo>
                  <a:pt x="17711" y="850240"/>
                </a:lnTo>
                <a:lnTo>
                  <a:pt x="31052" y="894569"/>
                </a:lnTo>
                <a:lnTo>
                  <a:pt x="47840" y="937287"/>
                </a:lnTo>
                <a:lnTo>
                  <a:pt x="67911" y="978232"/>
                </a:lnTo>
                <a:lnTo>
                  <a:pt x="91102" y="1017239"/>
                </a:lnTo>
                <a:lnTo>
                  <a:pt x="117250" y="1054147"/>
                </a:lnTo>
                <a:lnTo>
                  <a:pt x="146193" y="1088793"/>
                </a:lnTo>
                <a:lnTo>
                  <a:pt x="177766" y="1121014"/>
                </a:lnTo>
                <a:lnTo>
                  <a:pt x="211807" y="1150647"/>
                </a:lnTo>
                <a:lnTo>
                  <a:pt x="248153" y="1177530"/>
                </a:lnTo>
                <a:lnTo>
                  <a:pt x="286640" y="1201499"/>
                </a:lnTo>
                <a:lnTo>
                  <a:pt x="327105" y="1222392"/>
                </a:lnTo>
                <a:lnTo>
                  <a:pt x="369385" y="1240047"/>
                </a:lnTo>
                <a:lnTo>
                  <a:pt x="413318" y="1254299"/>
                </a:lnTo>
                <a:lnTo>
                  <a:pt x="458739" y="1264987"/>
                </a:lnTo>
                <a:lnTo>
                  <a:pt x="505487" y="1271948"/>
                </a:lnTo>
                <a:lnTo>
                  <a:pt x="553396" y="1275018"/>
                </a:lnTo>
                <a:lnTo>
                  <a:pt x="553396" y="1418428"/>
                </a:lnTo>
                <a:lnTo>
                  <a:pt x="827126" y="1418428"/>
                </a:lnTo>
                <a:lnTo>
                  <a:pt x="827126" y="1247082"/>
                </a:lnTo>
                <a:lnTo>
                  <a:pt x="718250" y="1247082"/>
                </a:lnTo>
                <a:lnTo>
                  <a:pt x="718250" y="1190309"/>
                </a:lnTo>
                <a:lnTo>
                  <a:pt x="827126" y="1190309"/>
                </a:lnTo>
                <a:lnTo>
                  <a:pt x="827126" y="1077255"/>
                </a:lnTo>
                <a:lnTo>
                  <a:pt x="718250" y="1077255"/>
                </a:lnTo>
                <a:lnTo>
                  <a:pt x="718250" y="1038303"/>
                </a:lnTo>
                <a:lnTo>
                  <a:pt x="553396" y="1038303"/>
                </a:lnTo>
                <a:lnTo>
                  <a:pt x="506310" y="1033123"/>
                </a:lnTo>
                <a:lnTo>
                  <a:pt x="461449" y="1021583"/>
                </a:lnTo>
                <a:lnTo>
                  <a:pt x="419292" y="1004152"/>
                </a:lnTo>
                <a:lnTo>
                  <a:pt x="380312" y="981302"/>
                </a:lnTo>
                <a:lnTo>
                  <a:pt x="344986" y="953506"/>
                </a:lnTo>
                <a:lnTo>
                  <a:pt x="313789" y="921232"/>
                </a:lnTo>
                <a:lnTo>
                  <a:pt x="287198" y="884954"/>
                </a:lnTo>
                <a:lnTo>
                  <a:pt x="265688" y="845142"/>
                </a:lnTo>
                <a:lnTo>
                  <a:pt x="249734" y="802267"/>
                </a:lnTo>
                <a:lnTo>
                  <a:pt x="239813" y="756800"/>
                </a:lnTo>
                <a:lnTo>
                  <a:pt x="236401" y="709214"/>
                </a:lnTo>
                <a:lnTo>
                  <a:pt x="239813" y="661627"/>
                </a:lnTo>
                <a:lnTo>
                  <a:pt x="249734" y="616161"/>
                </a:lnTo>
                <a:lnTo>
                  <a:pt x="265688" y="573287"/>
                </a:lnTo>
                <a:lnTo>
                  <a:pt x="287198" y="533476"/>
                </a:lnTo>
                <a:lnTo>
                  <a:pt x="313789" y="497199"/>
                </a:lnTo>
                <a:lnTo>
                  <a:pt x="344986" y="464927"/>
                </a:lnTo>
                <a:lnTo>
                  <a:pt x="380312" y="437132"/>
                </a:lnTo>
                <a:lnTo>
                  <a:pt x="419292" y="414284"/>
                </a:lnTo>
                <a:lnTo>
                  <a:pt x="461449" y="396854"/>
                </a:lnTo>
                <a:lnTo>
                  <a:pt x="506310" y="385314"/>
                </a:lnTo>
                <a:lnTo>
                  <a:pt x="553396" y="380135"/>
                </a:lnTo>
                <a:lnTo>
                  <a:pt x="718250" y="380135"/>
                </a:lnTo>
                <a:lnTo>
                  <a:pt x="718250" y="341151"/>
                </a:lnTo>
                <a:lnTo>
                  <a:pt x="827126" y="341151"/>
                </a:lnTo>
                <a:lnTo>
                  <a:pt x="827126" y="228097"/>
                </a:lnTo>
                <a:lnTo>
                  <a:pt x="718250" y="228097"/>
                </a:lnTo>
                <a:lnTo>
                  <a:pt x="718250" y="171335"/>
                </a:lnTo>
                <a:lnTo>
                  <a:pt x="827126" y="171335"/>
                </a:lnTo>
                <a:lnTo>
                  <a:pt x="827126" y="0"/>
                </a:lnTo>
                <a:close/>
              </a:path>
              <a:path w="827404" h="1418590">
                <a:moveTo>
                  <a:pt x="827126" y="1190309"/>
                </a:moveTo>
                <a:lnTo>
                  <a:pt x="827116" y="1247082"/>
                </a:lnTo>
                <a:lnTo>
                  <a:pt x="827126" y="1190309"/>
                </a:lnTo>
                <a:close/>
              </a:path>
              <a:path w="827404" h="1418590">
                <a:moveTo>
                  <a:pt x="827126" y="1020492"/>
                </a:moveTo>
                <a:lnTo>
                  <a:pt x="827116" y="1077255"/>
                </a:lnTo>
                <a:lnTo>
                  <a:pt x="827126" y="1020492"/>
                </a:lnTo>
                <a:close/>
              </a:path>
              <a:path w="827404" h="1418590">
                <a:moveTo>
                  <a:pt x="718250" y="380135"/>
                </a:moveTo>
                <a:lnTo>
                  <a:pt x="553396" y="380135"/>
                </a:lnTo>
                <a:lnTo>
                  <a:pt x="553396" y="1038303"/>
                </a:lnTo>
                <a:lnTo>
                  <a:pt x="718250" y="1038303"/>
                </a:lnTo>
                <a:lnTo>
                  <a:pt x="718250" y="1020492"/>
                </a:lnTo>
                <a:lnTo>
                  <a:pt x="827126" y="1020492"/>
                </a:lnTo>
                <a:lnTo>
                  <a:pt x="827126" y="907417"/>
                </a:lnTo>
                <a:lnTo>
                  <a:pt x="718250" y="907417"/>
                </a:lnTo>
                <a:lnTo>
                  <a:pt x="718250" y="850644"/>
                </a:lnTo>
                <a:lnTo>
                  <a:pt x="827126" y="850644"/>
                </a:lnTo>
                <a:lnTo>
                  <a:pt x="827126" y="737590"/>
                </a:lnTo>
                <a:lnTo>
                  <a:pt x="718250" y="737590"/>
                </a:lnTo>
                <a:lnTo>
                  <a:pt x="718250" y="680816"/>
                </a:lnTo>
                <a:lnTo>
                  <a:pt x="827126" y="680816"/>
                </a:lnTo>
                <a:lnTo>
                  <a:pt x="827126" y="567762"/>
                </a:lnTo>
                <a:lnTo>
                  <a:pt x="718250" y="567762"/>
                </a:lnTo>
                <a:lnTo>
                  <a:pt x="718250" y="510989"/>
                </a:lnTo>
                <a:lnTo>
                  <a:pt x="827126" y="510989"/>
                </a:lnTo>
                <a:lnTo>
                  <a:pt x="827126" y="397925"/>
                </a:lnTo>
                <a:lnTo>
                  <a:pt x="718250" y="397925"/>
                </a:lnTo>
                <a:lnTo>
                  <a:pt x="718250" y="380135"/>
                </a:lnTo>
                <a:close/>
              </a:path>
              <a:path w="827404" h="1418590">
                <a:moveTo>
                  <a:pt x="827126" y="850644"/>
                </a:moveTo>
                <a:lnTo>
                  <a:pt x="827116" y="907417"/>
                </a:lnTo>
                <a:lnTo>
                  <a:pt x="827126" y="850644"/>
                </a:lnTo>
                <a:close/>
              </a:path>
              <a:path w="827404" h="1418590">
                <a:moveTo>
                  <a:pt x="827126" y="680816"/>
                </a:moveTo>
                <a:lnTo>
                  <a:pt x="827116" y="737590"/>
                </a:lnTo>
                <a:lnTo>
                  <a:pt x="827126" y="680816"/>
                </a:lnTo>
                <a:close/>
              </a:path>
              <a:path w="827404" h="1418590">
                <a:moveTo>
                  <a:pt x="827126" y="510989"/>
                </a:moveTo>
                <a:lnTo>
                  <a:pt x="827116" y="567762"/>
                </a:lnTo>
                <a:lnTo>
                  <a:pt x="827126" y="510989"/>
                </a:lnTo>
                <a:close/>
              </a:path>
              <a:path w="827404" h="1418590">
                <a:moveTo>
                  <a:pt x="827126" y="341151"/>
                </a:moveTo>
                <a:lnTo>
                  <a:pt x="827116" y="397925"/>
                </a:lnTo>
                <a:lnTo>
                  <a:pt x="827126" y="341151"/>
                </a:lnTo>
                <a:close/>
              </a:path>
              <a:path w="827404" h="1418590">
                <a:moveTo>
                  <a:pt x="827126" y="171335"/>
                </a:moveTo>
                <a:lnTo>
                  <a:pt x="827116" y="228097"/>
                </a:lnTo>
                <a:lnTo>
                  <a:pt x="827126" y="171335"/>
                </a:lnTo>
                <a:close/>
              </a:path>
            </a:pathLst>
          </a:custGeom>
          <a:solidFill>
            <a:srgbClr val="A0C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2" name="object 72"/>
          <p:cNvGrpSpPr/>
          <p:nvPr/>
        </p:nvGrpSpPr>
        <p:grpSpPr>
          <a:xfrm>
            <a:off x="15256223" y="0"/>
            <a:ext cx="4848225" cy="3606165"/>
            <a:chOff x="15256223" y="0"/>
            <a:chExt cx="4848225" cy="3606165"/>
          </a:xfrm>
        </p:grpSpPr>
        <p:sp>
          <p:nvSpPr>
            <p:cNvPr id="73" name="object 73"/>
            <p:cNvSpPr/>
            <p:nvPr/>
          </p:nvSpPr>
          <p:spPr>
            <a:xfrm>
              <a:off x="17689945" y="1191735"/>
              <a:ext cx="2414270" cy="2414270"/>
            </a:xfrm>
            <a:custGeom>
              <a:avLst/>
              <a:gdLst/>
              <a:ahLst/>
              <a:cxnLst/>
              <a:rect l="l" t="t" r="r" b="b"/>
              <a:pathLst>
                <a:path w="2414269" h="2414270">
                  <a:moveTo>
                    <a:pt x="2414155" y="0"/>
                  </a:moveTo>
                  <a:lnTo>
                    <a:pt x="0" y="0"/>
                  </a:lnTo>
                  <a:lnTo>
                    <a:pt x="0" y="401320"/>
                  </a:lnTo>
                  <a:lnTo>
                    <a:pt x="0" y="2012950"/>
                  </a:lnTo>
                  <a:lnTo>
                    <a:pt x="0" y="2414270"/>
                  </a:lnTo>
                  <a:lnTo>
                    <a:pt x="2414155" y="2414270"/>
                  </a:lnTo>
                  <a:lnTo>
                    <a:pt x="2414155" y="2013572"/>
                  </a:lnTo>
                  <a:lnTo>
                    <a:pt x="2414155" y="2012950"/>
                  </a:lnTo>
                  <a:lnTo>
                    <a:pt x="2414155" y="401358"/>
                  </a:lnTo>
                  <a:lnTo>
                    <a:pt x="2013191" y="401358"/>
                  </a:lnTo>
                  <a:lnTo>
                    <a:pt x="2013191" y="2012950"/>
                  </a:lnTo>
                  <a:lnTo>
                    <a:pt x="400964" y="2012950"/>
                  </a:lnTo>
                  <a:lnTo>
                    <a:pt x="400964" y="401320"/>
                  </a:lnTo>
                  <a:lnTo>
                    <a:pt x="2414155" y="401320"/>
                  </a:lnTo>
                  <a:lnTo>
                    <a:pt x="2414155" y="0"/>
                  </a:lnTo>
                  <a:close/>
                </a:path>
              </a:pathLst>
            </a:custGeom>
            <a:solidFill>
              <a:srgbClr val="0054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6473085" y="0"/>
              <a:ext cx="1217295" cy="1219200"/>
            </a:xfrm>
            <a:custGeom>
              <a:avLst/>
              <a:gdLst/>
              <a:ahLst/>
              <a:cxnLst/>
              <a:rect l="l" t="t" r="r" b="b"/>
              <a:pathLst>
                <a:path w="1217294" h="1219200">
                  <a:moveTo>
                    <a:pt x="1216873" y="0"/>
                  </a:moveTo>
                  <a:lnTo>
                    <a:pt x="0" y="0"/>
                  </a:lnTo>
                  <a:lnTo>
                    <a:pt x="10" y="1218957"/>
                  </a:lnTo>
                  <a:lnTo>
                    <a:pt x="581322" y="708753"/>
                  </a:lnTo>
                  <a:lnTo>
                    <a:pt x="1216873" y="1218957"/>
                  </a:lnTo>
                  <a:lnTo>
                    <a:pt x="1216873" y="0"/>
                  </a:lnTo>
                  <a:close/>
                </a:path>
              </a:pathLst>
            </a:custGeom>
            <a:solidFill>
              <a:srgbClr val="11AC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5256223" y="1218958"/>
              <a:ext cx="1217295" cy="1219200"/>
            </a:xfrm>
            <a:custGeom>
              <a:avLst/>
              <a:gdLst/>
              <a:ahLst/>
              <a:cxnLst/>
              <a:rect l="l" t="t" r="r" b="b"/>
              <a:pathLst>
                <a:path w="1217294" h="1219200">
                  <a:moveTo>
                    <a:pt x="1216863" y="0"/>
                  </a:moveTo>
                  <a:lnTo>
                    <a:pt x="0" y="0"/>
                  </a:lnTo>
                  <a:lnTo>
                    <a:pt x="0" y="1218957"/>
                  </a:lnTo>
                  <a:lnTo>
                    <a:pt x="581322" y="708753"/>
                  </a:lnTo>
                  <a:lnTo>
                    <a:pt x="1216863" y="1218957"/>
                  </a:lnTo>
                  <a:lnTo>
                    <a:pt x="1216863" y="0"/>
                  </a:lnTo>
                  <a:close/>
                </a:path>
              </a:pathLst>
            </a:custGeom>
            <a:solidFill>
              <a:srgbClr val="A0C5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6" name="object 76"/>
          <p:cNvGrpSpPr/>
          <p:nvPr/>
        </p:nvGrpSpPr>
        <p:grpSpPr>
          <a:xfrm>
            <a:off x="18455518" y="6921129"/>
            <a:ext cx="883285" cy="2611755"/>
            <a:chOff x="18455518" y="6921129"/>
            <a:chExt cx="883285" cy="2611755"/>
          </a:xfrm>
        </p:grpSpPr>
        <p:sp>
          <p:nvSpPr>
            <p:cNvPr id="77" name="object 77"/>
            <p:cNvSpPr/>
            <p:nvPr/>
          </p:nvSpPr>
          <p:spPr>
            <a:xfrm>
              <a:off x="18455521" y="7229360"/>
              <a:ext cx="883285" cy="1537970"/>
            </a:xfrm>
            <a:custGeom>
              <a:avLst/>
              <a:gdLst/>
              <a:ahLst/>
              <a:cxnLst/>
              <a:rect l="l" t="t" r="r" b="b"/>
              <a:pathLst>
                <a:path w="883284" h="1537970">
                  <a:moveTo>
                    <a:pt x="0" y="1537921"/>
                  </a:moveTo>
                  <a:lnTo>
                    <a:pt x="883020" y="1537921"/>
                  </a:lnTo>
                  <a:lnTo>
                    <a:pt x="883020" y="0"/>
                  </a:lnTo>
                  <a:lnTo>
                    <a:pt x="0" y="0"/>
                  </a:lnTo>
                  <a:lnTo>
                    <a:pt x="0" y="1537921"/>
                  </a:lnTo>
                  <a:close/>
                </a:path>
              </a:pathLst>
            </a:custGeom>
            <a:solidFill>
              <a:srgbClr val="A0C5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8455513" y="6921137"/>
              <a:ext cx="883285" cy="2611755"/>
            </a:xfrm>
            <a:custGeom>
              <a:avLst/>
              <a:gdLst/>
              <a:ahLst/>
              <a:cxnLst/>
              <a:rect l="l" t="t" r="r" b="b"/>
              <a:pathLst>
                <a:path w="883284" h="2611754">
                  <a:moveTo>
                    <a:pt x="883018" y="1846148"/>
                  </a:moveTo>
                  <a:lnTo>
                    <a:pt x="0" y="1846148"/>
                  </a:lnTo>
                  <a:lnTo>
                    <a:pt x="441515" y="2611615"/>
                  </a:lnTo>
                  <a:lnTo>
                    <a:pt x="883018" y="1846148"/>
                  </a:lnTo>
                  <a:close/>
                </a:path>
                <a:path w="883284" h="2611754">
                  <a:moveTo>
                    <a:pt x="883018" y="0"/>
                  </a:moveTo>
                  <a:lnTo>
                    <a:pt x="0" y="0"/>
                  </a:lnTo>
                  <a:lnTo>
                    <a:pt x="0" y="308229"/>
                  </a:lnTo>
                  <a:lnTo>
                    <a:pt x="883018" y="308229"/>
                  </a:lnTo>
                  <a:lnTo>
                    <a:pt x="883018" y="0"/>
                  </a:lnTo>
                  <a:close/>
                </a:path>
              </a:pathLst>
            </a:custGeom>
            <a:solidFill>
              <a:srgbClr val="11AC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8748671" y="9275537"/>
              <a:ext cx="297180" cy="257810"/>
            </a:xfrm>
            <a:custGeom>
              <a:avLst/>
              <a:gdLst/>
              <a:ahLst/>
              <a:cxnLst/>
              <a:rect l="l" t="t" r="r" b="b"/>
              <a:pathLst>
                <a:path w="297180" h="257809">
                  <a:moveTo>
                    <a:pt x="296713" y="0"/>
                  </a:moveTo>
                  <a:lnTo>
                    <a:pt x="0" y="0"/>
                  </a:lnTo>
                  <a:lnTo>
                    <a:pt x="148361" y="257206"/>
                  </a:lnTo>
                  <a:lnTo>
                    <a:pt x="296713" y="0"/>
                  </a:lnTo>
                  <a:close/>
                </a:path>
              </a:pathLst>
            </a:custGeom>
            <a:solidFill>
              <a:srgbClr val="A0C5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/>
          <p:nvPr/>
        </p:nvSpPr>
        <p:spPr>
          <a:xfrm>
            <a:off x="13282803" y="409415"/>
            <a:ext cx="1973580" cy="796290"/>
          </a:xfrm>
          <a:custGeom>
            <a:avLst/>
            <a:gdLst/>
            <a:ahLst/>
            <a:cxnLst/>
            <a:rect l="l" t="t" r="r" b="b"/>
            <a:pathLst>
              <a:path w="1973580" h="796290">
                <a:moveTo>
                  <a:pt x="1973414" y="0"/>
                </a:moveTo>
                <a:lnTo>
                  <a:pt x="1645653" y="0"/>
                </a:lnTo>
                <a:lnTo>
                  <a:pt x="1645653" y="327660"/>
                </a:lnTo>
                <a:lnTo>
                  <a:pt x="1645653" y="506730"/>
                </a:lnTo>
                <a:lnTo>
                  <a:pt x="327761" y="506730"/>
                </a:lnTo>
                <a:lnTo>
                  <a:pt x="327761" y="327660"/>
                </a:lnTo>
                <a:lnTo>
                  <a:pt x="1645653" y="327660"/>
                </a:lnTo>
                <a:lnTo>
                  <a:pt x="1645653" y="0"/>
                </a:lnTo>
                <a:lnTo>
                  <a:pt x="0" y="0"/>
                </a:lnTo>
                <a:lnTo>
                  <a:pt x="0" y="327660"/>
                </a:lnTo>
                <a:lnTo>
                  <a:pt x="0" y="506730"/>
                </a:lnTo>
                <a:lnTo>
                  <a:pt x="0" y="796290"/>
                </a:lnTo>
                <a:lnTo>
                  <a:pt x="1973414" y="796290"/>
                </a:lnTo>
                <a:lnTo>
                  <a:pt x="1973414" y="506945"/>
                </a:lnTo>
                <a:lnTo>
                  <a:pt x="1973414" y="506730"/>
                </a:lnTo>
                <a:lnTo>
                  <a:pt x="1973414" y="327660"/>
                </a:lnTo>
                <a:lnTo>
                  <a:pt x="1973414" y="0"/>
                </a:lnTo>
                <a:close/>
              </a:path>
            </a:pathLst>
          </a:custGeom>
          <a:solidFill>
            <a:srgbClr val="11A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1130478" y="8768357"/>
            <a:ext cx="385445" cy="1273175"/>
          </a:xfrm>
          <a:custGeom>
            <a:avLst/>
            <a:gdLst/>
            <a:ahLst/>
            <a:cxnLst/>
            <a:rect l="l" t="t" r="r" b="b"/>
            <a:pathLst>
              <a:path w="385445" h="1273175">
                <a:moveTo>
                  <a:pt x="255541" y="0"/>
                </a:moveTo>
                <a:lnTo>
                  <a:pt x="222638" y="34942"/>
                </a:lnTo>
                <a:lnTo>
                  <a:pt x="191661" y="71640"/>
                </a:lnTo>
                <a:lnTo>
                  <a:pt x="162694" y="110011"/>
                </a:lnTo>
                <a:lnTo>
                  <a:pt x="135818" y="149976"/>
                </a:lnTo>
                <a:lnTo>
                  <a:pt x="111114" y="191451"/>
                </a:lnTo>
                <a:lnTo>
                  <a:pt x="88664" y="234358"/>
                </a:lnTo>
                <a:lnTo>
                  <a:pt x="68550" y="278613"/>
                </a:lnTo>
                <a:lnTo>
                  <a:pt x="50853" y="324136"/>
                </a:lnTo>
                <a:lnTo>
                  <a:pt x="35654" y="370846"/>
                </a:lnTo>
                <a:lnTo>
                  <a:pt x="23036" y="418661"/>
                </a:lnTo>
                <a:lnTo>
                  <a:pt x="13080" y="467500"/>
                </a:lnTo>
                <a:lnTo>
                  <a:pt x="5867" y="517283"/>
                </a:lnTo>
                <a:lnTo>
                  <a:pt x="1480" y="567927"/>
                </a:lnTo>
                <a:lnTo>
                  <a:pt x="0" y="619352"/>
                </a:lnTo>
                <a:lnTo>
                  <a:pt x="1486" y="670883"/>
                </a:lnTo>
                <a:lnTo>
                  <a:pt x="5893" y="721630"/>
                </a:lnTo>
                <a:lnTo>
                  <a:pt x="13136" y="771511"/>
                </a:lnTo>
                <a:lnTo>
                  <a:pt x="23134" y="820444"/>
                </a:lnTo>
                <a:lnTo>
                  <a:pt x="35804" y="868347"/>
                </a:lnTo>
                <a:lnTo>
                  <a:pt x="51066" y="915140"/>
                </a:lnTo>
                <a:lnTo>
                  <a:pt x="68835" y="960739"/>
                </a:lnTo>
                <a:lnTo>
                  <a:pt x="89030" y="1005065"/>
                </a:lnTo>
                <a:lnTo>
                  <a:pt x="111570" y="1048033"/>
                </a:lnTo>
                <a:lnTo>
                  <a:pt x="136371" y="1089564"/>
                </a:lnTo>
                <a:lnTo>
                  <a:pt x="163351" y="1129575"/>
                </a:lnTo>
                <a:lnTo>
                  <a:pt x="192429" y="1167985"/>
                </a:lnTo>
                <a:lnTo>
                  <a:pt x="223522" y="1204711"/>
                </a:lnTo>
                <a:lnTo>
                  <a:pt x="256548" y="1239673"/>
                </a:lnTo>
                <a:lnTo>
                  <a:pt x="291425" y="1272788"/>
                </a:lnTo>
                <a:lnTo>
                  <a:pt x="306160" y="1225869"/>
                </a:lnTo>
                <a:lnTo>
                  <a:pt x="319675" y="1178536"/>
                </a:lnTo>
                <a:lnTo>
                  <a:pt x="331961" y="1130808"/>
                </a:lnTo>
                <a:lnTo>
                  <a:pt x="343003" y="1082702"/>
                </a:lnTo>
                <a:lnTo>
                  <a:pt x="352791" y="1034237"/>
                </a:lnTo>
                <a:lnTo>
                  <a:pt x="361313" y="985433"/>
                </a:lnTo>
                <a:lnTo>
                  <a:pt x="368557" y="936307"/>
                </a:lnTo>
                <a:lnTo>
                  <a:pt x="374510" y="886878"/>
                </a:lnTo>
                <a:lnTo>
                  <a:pt x="379161" y="837164"/>
                </a:lnTo>
                <a:lnTo>
                  <a:pt x="382498" y="787185"/>
                </a:lnTo>
                <a:lnTo>
                  <a:pt x="384509" y="736958"/>
                </a:lnTo>
                <a:lnTo>
                  <a:pt x="385181" y="686502"/>
                </a:lnTo>
                <a:lnTo>
                  <a:pt x="384730" y="661228"/>
                </a:lnTo>
                <a:lnTo>
                  <a:pt x="383956" y="636001"/>
                </a:lnTo>
                <a:lnTo>
                  <a:pt x="575" y="636001"/>
                </a:lnTo>
                <a:lnTo>
                  <a:pt x="575" y="601562"/>
                </a:lnTo>
                <a:lnTo>
                  <a:pt x="383119" y="601562"/>
                </a:lnTo>
                <a:lnTo>
                  <a:pt x="380087" y="549495"/>
                </a:lnTo>
                <a:lnTo>
                  <a:pt x="375639" y="497707"/>
                </a:lnTo>
                <a:lnTo>
                  <a:pt x="369784" y="446221"/>
                </a:lnTo>
                <a:lnTo>
                  <a:pt x="362534" y="395057"/>
                </a:lnTo>
                <a:lnTo>
                  <a:pt x="353898" y="344239"/>
                </a:lnTo>
                <a:lnTo>
                  <a:pt x="343887" y="293788"/>
                </a:lnTo>
                <a:lnTo>
                  <a:pt x="332512" y="243725"/>
                </a:lnTo>
                <a:lnTo>
                  <a:pt x="319783" y="194072"/>
                </a:lnTo>
                <a:lnTo>
                  <a:pt x="305711" y="144851"/>
                </a:lnTo>
                <a:lnTo>
                  <a:pt x="290306" y="96084"/>
                </a:lnTo>
                <a:lnTo>
                  <a:pt x="273580" y="47793"/>
                </a:lnTo>
                <a:lnTo>
                  <a:pt x="255541" y="0"/>
                </a:lnTo>
                <a:close/>
              </a:path>
            </a:pathLst>
          </a:custGeom>
          <a:solidFill>
            <a:srgbClr val="A0C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1411661" y="8509577"/>
            <a:ext cx="1475740" cy="1757045"/>
          </a:xfrm>
          <a:custGeom>
            <a:avLst/>
            <a:gdLst/>
            <a:ahLst/>
            <a:cxnLst/>
            <a:rect l="l" t="t" r="r" b="b"/>
            <a:pathLst>
              <a:path w="1475740" h="1757045">
                <a:moveTo>
                  <a:pt x="580732" y="0"/>
                </a:moveTo>
                <a:lnTo>
                  <a:pt x="529386" y="2438"/>
                </a:lnTo>
                <a:lnTo>
                  <a:pt x="478840" y="7772"/>
                </a:lnTo>
                <a:lnTo>
                  <a:pt x="429196" y="15913"/>
                </a:lnTo>
                <a:lnTo>
                  <a:pt x="380530" y="26797"/>
                </a:lnTo>
                <a:lnTo>
                  <a:pt x="332917" y="40322"/>
                </a:lnTo>
                <a:lnTo>
                  <a:pt x="286448" y="56413"/>
                </a:lnTo>
                <a:lnTo>
                  <a:pt x="241198" y="74993"/>
                </a:lnTo>
                <a:lnTo>
                  <a:pt x="197256" y="95986"/>
                </a:lnTo>
                <a:lnTo>
                  <a:pt x="154711" y="119303"/>
                </a:lnTo>
                <a:lnTo>
                  <a:pt x="113626" y="144856"/>
                </a:lnTo>
                <a:lnTo>
                  <a:pt x="74091" y="172567"/>
                </a:lnTo>
                <a:lnTo>
                  <a:pt x="36182" y="202361"/>
                </a:lnTo>
                <a:lnTo>
                  <a:pt x="0" y="234149"/>
                </a:lnTo>
                <a:lnTo>
                  <a:pt x="17919" y="280720"/>
                </a:lnTo>
                <a:lnTo>
                  <a:pt x="34582" y="327660"/>
                </a:lnTo>
                <a:lnTo>
                  <a:pt x="49999" y="374942"/>
                </a:lnTo>
                <a:lnTo>
                  <a:pt x="64173" y="422516"/>
                </a:lnTo>
                <a:lnTo>
                  <a:pt x="77089" y="470382"/>
                </a:lnTo>
                <a:lnTo>
                  <a:pt x="88760" y="518502"/>
                </a:lnTo>
                <a:lnTo>
                  <a:pt x="99161" y="566851"/>
                </a:lnTo>
                <a:lnTo>
                  <a:pt x="108305" y="615403"/>
                </a:lnTo>
                <a:lnTo>
                  <a:pt x="116192" y="664133"/>
                </a:lnTo>
                <a:lnTo>
                  <a:pt x="122809" y="713016"/>
                </a:lnTo>
                <a:lnTo>
                  <a:pt x="128155" y="762038"/>
                </a:lnTo>
                <a:lnTo>
                  <a:pt x="132232" y="811149"/>
                </a:lnTo>
                <a:lnTo>
                  <a:pt x="135039" y="860348"/>
                </a:lnTo>
                <a:lnTo>
                  <a:pt x="580732" y="860348"/>
                </a:lnTo>
                <a:lnTo>
                  <a:pt x="580732" y="0"/>
                </a:lnTo>
                <a:close/>
              </a:path>
              <a:path w="1475740" h="1757045">
                <a:moveTo>
                  <a:pt x="1177709" y="1537474"/>
                </a:moveTo>
                <a:lnTo>
                  <a:pt x="1162786" y="1489265"/>
                </a:lnTo>
                <a:lnTo>
                  <a:pt x="1149159" y="1440738"/>
                </a:lnTo>
                <a:lnTo>
                  <a:pt x="1136827" y="1391932"/>
                </a:lnTo>
                <a:lnTo>
                  <a:pt x="1125778" y="1342885"/>
                </a:lnTo>
                <a:lnTo>
                  <a:pt x="1116037" y="1293622"/>
                </a:lnTo>
                <a:lnTo>
                  <a:pt x="1107579" y="1244155"/>
                </a:lnTo>
                <a:lnTo>
                  <a:pt x="1100429" y="1194523"/>
                </a:lnTo>
                <a:lnTo>
                  <a:pt x="1094574" y="1144752"/>
                </a:lnTo>
                <a:lnTo>
                  <a:pt x="1090015" y="1094879"/>
                </a:lnTo>
                <a:lnTo>
                  <a:pt x="1086764" y="1044917"/>
                </a:lnTo>
                <a:lnTo>
                  <a:pt x="1084821" y="994892"/>
                </a:lnTo>
                <a:lnTo>
                  <a:pt x="1084173" y="944841"/>
                </a:lnTo>
                <a:lnTo>
                  <a:pt x="1084834" y="894791"/>
                </a:lnTo>
                <a:lnTo>
                  <a:pt x="615175" y="894791"/>
                </a:lnTo>
                <a:lnTo>
                  <a:pt x="615175" y="1756143"/>
                </a:lnTo>
                <a:lnTo>
                  <a:pt x="580732" y="1756143"/>
                </a:lnTo>
                <a:lnTo>
                  <a:pt x="580732" y="894791"/>
                </a:lnTo>
                <a:lnTo>
                  <a:pt x="135864" y="894791"/>
                </a:lnTo>
                <a:lnTo>
                  <a:pt x="136525" y="946251"/>
                </a:lnTo>
                <a:lnTo>
                  <a:pt x="135813" y="997712"/>
                </a:lnTo>
                <a:lnTo>
                  <a:pt x="133731" y="1049134"/>
                </a:lnTo>
                <a:lnTo>
                  <a:pt x="130276" y="1100505"/>
                </a:lnTo>
                <a:lnTo>
                  <a:pt x="125437" y="1151775"/>
                </a:lnTo>
                <a:lnTo>
                  <a:pt x="119227" y="1202931"/>
                </a:lnTo>
                <a:lnTo>
                  <a:pt x="111645" y="1253934"/>
                </a:lnTo>
                <a:lnTo>
                  <a:pt x="102692" y="1304759"/>
                </a:lnTo>
                <a:lnTo>
                  <a:pt x="92367" y="1355369"/>
                </a:lnTo>
                <a:lnTo>
                  <a:pt x="80670" y="1405737"/>
                </a:lnTo>
                <a:lnTo>
                  <a:pt x="67602" y="1455826"/>
                </a:lnTo>
                <a:lnTo>
                  <a:pt x="53162" y="1505623"/>
                </a:lnTo>
                <a:lnTo>
                  <a:pt x="37350" y="1555076"/>
                </a:lnTo>
                <a:lnTo>
                  <a:pt x="76250" y="1585493"/>
                </a:lnTo>
                <a:lnTo>
                  <a:pt x="116852" y="1613738"/>
                </a:lnTo>
                <a:lnTo>
                  <a:pt x="159067" y="1639709"/>
                </a:lnTo>
                <a:lnTo>
                  <a:pt x="202819" y="1663319"/>
                </a:lnTo>
                <a:lnTo>
                  <a:pt x="248018" y="1684477"/>
                </a:lnTo>
                <a:lnTo>
                  <a:pt x="294563" y="1703108"/>
                </a:lnTo>
                <a:lnTo>
                  <a:pt x="342379" y="1719122"/>
                </a:lnTo>
                <a:lnTo>
                  <a:pt x="391375" y="1732419"/>
                </a:lnTo>
                <a:lnTo>
                  <a:pt x="441464" y="1742909"/>
                </a:lnTo>
                <a:lnTo>
                  <a:pt x="492544" y="1750517"/>
                </a:lnTo>
                <a:lnTo>
                  <a:pt x="544550" y="1755140"/>
                </a:lnTo>
                <a:lnTo>
                  <a:pt x="597369" y="1756714"/>
                </a:lnTo>
                <a:lnTo>
                  <a:pt x="648360" y="1755254"/>
                </a:lnTo>
                <a:lnTo>
                  <a:pt x="698576" y="1750936"/>
                </a:lnTo>
                <a:lnTo>
                  <a:pt x="747953" y="1743824"/>
                </a:lnTo>
                <a:lnTo>
                  <a:pt x="796391" y="1734019"/>
                </a:lnTo>
                <a:lnTo>
                  <a:pt x="843838" y="1721599"/>
                </a:lnTo>
                <a:lnTo>
                  <a:pt x="890181" y="1706638"/>
                </a:lnTo>
                <a:lnTo>
                  <a:pt x="935380" y="1689214"/>
                </a:lnTo>
                <a:lnTo>
                  <a:pt x="979335" y="1669402"/>
                </a:lnTo>
                <a:lnTo>
                  <a:pt x="1021956" y="1647304"/>
                </a:lnTo>
                <a:lnTo>
                  <a:pt x="1063193" y="1622971"/>
                </a:lnTo>
                <a:lnTo>
                  <a:pt x="1102944" y="1596504"/>
                </a:lnTo>
                <a:lnTo>
                  <a:pt x="1141145" y="1567980"/>
                </a:lnTo>
                <a:lnTo>
                  <a:pt x="1177709" y="1537474"/>
                </a:lnTo>
                <a:close/>
              </a:path>
              <a:path w="1475740" h="1757045">
                <a:moveTo>
                  <a:pt x="1213485" y="252006"/>
                </a:moveTo>
                <a:lnTo>
                  <a:pt x="1176807" y="217919"/>
                </a:lnTo>
                <a:lnTo>
                  <a:pt x="1138250" y="185940"/>
                </a:lnTo>
                <a:lnTo>
                  <a:pt x="1097876" y="156171"/>
                </a:lnTo>
                <a:lnTo>
                  <a:pt x="1055789" y="128714"/>
                </a:lnTo>
                <a:lnTo>
                  <a:pt x="1012088" y="103632"/>
                </a:lnTo>
                <a:lnTo>
                  <a:pt x="966863" y="81038"/>
                </a:lnTo>
                <a:lnTo>
                  <a:pt x="920191" y="61010"/>
                </a:lnTo>
                <a:lnTo>
                  <a:pt x="872172" y="43649"/>
                </a:lnTo>
                <a:lnTo>
                  <a:pt x="822909" y="29044"/>
                </a:lnTo>
                <a:lnTo>
                  <a:pt x="772477" y="17297"/>
                </a:lnTo>
                <a:lnTo>
                  <a:pt x="720991" y="8483"/>
                </a:lnTo>
                <a:lnTo>
                  <a:pt x="668515" y="2692"/>
                </a:lnTo>
                <a:lnTo>
                  <a:pt x="615162" y="38"/>
                </a:lnTo>
                <a:lnTo>
                  <a:pt x="615162" y="860348"/>
                </a:lnTo>
                <a:lnTo>
                  <a:pt x="1085646" y="860348"/>
                </a:lnTo>
                <a:lnTo>
                  <a:pt x="1088631" y="808634"/>
                </a:lnTo>
                <a:lnTo>
                  <a:pt x="1093012" y="757008"/>
                </a:lnTo>
                <a:lnTo>
                  <a:pt x="1098804" y="705497"/>
                </a:lnTo>
                <a:lnTo>
                  <a:pt x="1105979" y="654126"/>
                </a:lnTo>
                <a:lnTo>
                  <a:pt x="1114564" y="602932"/>
                </a:lnTo>
                <a:lnTo>
                  <a:pt x="1124534" y="551942"/>
                </a:lnTo>
                <a:lnTo>
                  <a:pt x="1135888" y="501192"/>
                </a:lnTo>
                <a:lnTo>
                  <a:pt x="1148638" y="450697"/>
                </a:lnTo>
                <a:lnTo>
                  <a:pt x="1162773" y="400507"/>
                </a:lnTo>
                <a:lnTo>
                  <a:pt x="1178293" y="350647"/>
                </a:lnTo>
                <a:lnTo>
                  <a:pt x="1195197" y="301129"/>
                </a:lnTo>
                <a:lnTo>
                  <a:pt x="1213485" y="252006"/>
                </a:lnTo>
                <a:close/>
              </a:path>
              <a:path w="1475740" h="1757045">
                <a:moveTo>
                  <a:pt x="1475498" y="860348"/>
                </a:moveTo>
                <a:lnTo>
                  <a:pt x="1472971" y="808799"/>
                </a:lnTo>
                <a:lnTo>
                  <a:pt x="1467535" y="758075"/>
                </a:lnTo>
                <a:lnTo>
                  <a:pt x="1459268" y="708266"/>
                </a:lnTo>
                <a:lnTo>
                  <a:pt x="1448231" y="659434"/>
                </a:lnTo>
                <a:lnTo>
                  <a:pt x="1434541" y="611682"/>
                </a:lnTo>
                <a:lnTo>
                  <a:pt x="1418259" y="565073"/>
                </a:lnTo>
                <a:lnTo>
                  <a:pt x="1399476" y="519709"/>
                </a:lnTo>
                <a:lnTo>
                  <a:pt x="1378280" y="475665"/>
                </a:lnTo>
                <a:lnTo>
                  <a:pt x="1354734" y="433019"/>
                </a:lnTo>
                <a:lnTo>
                  <a:pt x="1328940" y="391858"/>
                </a:lnTo>
                <a:lnTo>
                  <a:pt x="1300962" y="352272"/>
                </a:lnTo>
                <a:lnTo>
                  <a:pt x="1270901" y="314325"/>
                </a:lnTo>
                <a:lnTo>
                  <a:pt x="1238834" y="278130"/>
                </a:lnTo>
                <a:lnTo>
                  <a:pt x="1221905" y="324485"/>
                </a:lnTo>
                <a:lnTo>
                  <a:pt x="1206195" y="371309"/>
                </a:lnTo>
                <a:lnTo>
                  <a:pt x="1191729" y="418579"/>
                </a:lnTo>
                <a:lnTo>
                  <a:pt x="1178509" y="466255"/>
                </a:lnTo>
                <a:lnTo>
                  <a:pt x="1166545" y="514324"/>
                </a:lnTo>
                <a:lnTo>
                  <a:pt x="1155839" y="562775"/>
                </a:lnTo>
                <a:lnTo>
                  <a:pt x="1146429" y="611593"/>
                </a:lnTo>
                <a:lnTo>
                  <a:pt x="1138288" y="660742"/>
                </a:lnTo>
                <a:lnTo>
                  <a:pt x="1131443" y="710209"/>
                </a:lnTo>
                <a:lnTo>
                  <a:pt x="1125905" y="759980"/>
                </a:lnTo>
                <a:lnTo>
                  <a:pt x="1121676" y="810031"/>
                </a:lnTo>
                <a:lnTo>
                  <a:pt x="1118781" y="860348"/>
                </a:lnTo>
                <a:lnTo>
                  <a:pt x="1475498" y="860348"/>
                </a:lnTo>
                <a:close/>
              </a:path>
              <a:path w="1475740" h="1757045">
                <a:moveTo>
                  <a:pt x="1475524" y="894791"/>
                </a:moveTo>
                <a:lnTo>
                  <a:pt x="1117942" y="894791"/>
                </a:lnTo>
                <a:lnTo>
                  <a:pt x="1116838" y="932637"/>
                </a:lnTo>
                <a:lnTo>
                  <a:pt x="1116698" y="945286"/>
                </a:lnTo>
                <a:lnTo>
                  <a:pt x="1117447" y="998499"/>
                </a:lnTo>
                <a:lnTo>
                  <a:pt x="1119682" y="1051458"/>
                </a:lnTo>
                <a:lnTo>
                  <a:pt x="1123378" y="1104138"/>
                </a:lnTo>
                <a:lnTo>
                  <a:pt x="1128534" y="1156525"/>
                </a:lnTo>
                <a:lnTo>
                  <a:pt x="1135138" y="1208582"/>
                </a:lnTo>
                <a:lnTo>
                  <a:pt x="1143165" y="1260309"/>
                </a:lnTo>
                <a:lnTo>
                  <a:pt x="1152613" y="1311668"/>
                </a:lnTo>
                <a:lnTo>
                  <a:pt x="1163472" y="1362633"/>
                </a:lnTo>
                <a:lnTo>
                  <a:pt x="1175715" y="1413205"/>
                </a:lnTo>
                <a:lnTo>
                  <a:pt x="1189329" y="1463332"/>
                </a:lnTo>
                <a:lnTo>
                  <a:pt x="1204328" y="1513014"/>
                </a:lnTo>
                <a:lnTo>
                  <a:pt x="1238427" y="1478572"/>
                </a:lnTo>
                <a:lnTo>
                  <a:pt x="1270596" y="1442288"/>
                </a:lnTo>
                <a:lnTo>
                  <a:pt x="1300746" y="1404264"/>
                </a:lnTo>
                <a:lnTo>
                  <a:pt x="1328801" y="1364576"/>
                </a:lnTo>
                <a:lnTo>
                  <a:pt x="1354683" y="1323314"/>
                </a:lnTo>
                <a:lnTo>
                  <a:pt x="1378280" y="1280566"/>
                </a:lnTo>
                <a:lnTo>
                  <a:pt x="1399540" y="1236395"/>
                </a:lnTo>
                <a:lnTo>
                  <a:pt x="1418361" y="1190904"/>
                </a:lnTo>
                <a:lnTo>
                  <a:pt x="1434668" y="1144181"/>
                </a:lnTo>
                <a:lnTo>
                  <a:pt x="1448371" y="1096289"/>
                </a:lnTo>
                <a:lnTo>
                  <a:pt x="1459395" y="1047318"/>
                </a:lnTo>
                <a:lnTo>
                  <a:pt x="1467650" y="997356"/>
                </a:lnTo>
                <a:lnTo>
                  <a:pt x="1473047" y="946480"/>
                </a:lnTo>
                <a:lnTo>
                  <a:pt x="1475524" y="894791"/>
                </a:lnTo>
                <a:close/>
              </a:path>
            </a:pathLst>
          </a:custGeom>
          <a:solidFill>
            <a:srgbClr val="A0C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4049164" y="2399204"/>
            <a:ext cx="1207135" cy="1207135"/>
          </a:xfrm>
          <a:custGeom>
            <a:avLst/>
            <a:gdLst/>
            <a:ahLst/>
            <a:cxnLst/>
            <a:rect l="l" t="t" r="r" b="b"/>
            <a:pathLst>
              <a:path w="1207134" h="1207135">
                <a:moveTo>
                  <a:pt x="1207062" y="0"/>
                </a:moveTo>
                <a:lnTo>
                  <a:pt x="0" y="0"/>
                </a:lnTo>
                <a:lnTo>
                  <a:pt x="0" y="1207062"/>
                </a:lnTo>
                <a:lnTo>
                  <a:pt x="1207062" y="1207062"/>
                </a:lnTo>
                <a:lnTo>
                  <a:pt x="1207062" y="0"/>
                </a:lnTo>
                <a:close/>
              </a:path>
            </a:pathLst>
          </a:custGeom>
          <a:solidFill>
            <a:srgbClr val="0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3676698" y="10032959"/>
            <a:ext cx="745490" cy="745490"/>
          </a:xfrm>
          <a:custGeom>
            <a:avLst/>
            <a:gdLst/>
            <a:ahLst/>
            <a:cxnLst/>
            <a:rect l="l" t="t" r="r" b="b"/>
            <a:pathLst>
              <a:path w="745490" h="745490">
                <a:moveTo>
                  <a:pt x="372459" y="0"/>
                </a:moveTo>
                <a:lnTo>
                  <a:pt x="325737" y="2901"/>
                </a:lnTo>
                <a:lnTo>
                  <a:pt x="280748" y="11374"/>
                </a:lnTo>
                <a:lnTo>
                  <a:pt x="237839" y="25069"/>
                </a:lnTo>
                <a:lnTo>
                  <a:pt x="197361" y="43637"/>
                </a:lnTo>
                <a:lnTo>
                  <a:pt x="159662" y="66729"/>
                </a:lnTo>
                <a:lnTo>
                  <a:pt x="125091" y="93996"/>
                </a:lnTo>
                <a:lnTo>
                  <a:pt x="93997" y="125089"/>
                </a:lnTo>
                <a:lnTo>
                  <a:pt x="66730" y="159659"/>
                </a:lnTo>
                <a:lnTo>
                  <a:pt x="43638" y="197357"/>
                </a:lnTo>
                <a:lnTo>
                  <a:pt x="25069" y="237834"/>
                </a:lnTo>
                <a:lnTo>
                  <a:pt x="11374" y="280741"/>
                </a:lnTo>
                <a:lnTo>
                  <a:pt x="2901" y="325729"/>
                </a:lnTo>
                <a:lnTo>
                  <a:pt x="0" y="372449"/>
                </a:lnTo>
                <a:lnTo>
                  <a:pt x="2901" y="419171"/>
                </a:lnTo>
                <a:lnTo>
                  <a:pt x="11374" y="464161"/>
                </a:lnTo>
                <a:lnTo>
                  <a:pt x="25069" y="507070"/>
                </a:lnTo>
                <a:lnTo>
                  <a:pt x="43638" y="547550"/>
                </a:lnTo>
                <a:lnTo>
                  <a:pt x="66730" y="585250"/>
                </a:lnTo>
                <a:lnTo>
                  <a:pt x="93997" y="619822"/>
                </a:lnTo>
                <a:lnTo>
                  <a:pt x="125091" y="650917"/>
                </a:lnTo>
                <a:lnTo>
                  <a:pt x="159662" y="678185"/>
                </a:lnTo>
                <a:lnTo>
                  <a:pt x="197361" y="701279"/>
                </a:lnTo>
                <a:lnTo>
                  <a:pt x="237839" y="719848"/>
                </a:lnTo>
                <a:lnTo>
                  <a:pt x="280748" y="733544"/>
                </a:lnTo>
                <a:lnTo>
                  <a:pt x="325737" y="742017"/>
                </a:lnTo>
                <a:lnTo>
                  <a:pt x="372459" y="744919"/>
                </a:lnTo>
                <a:lnTo>
                  <a:pt x="419181" y="742017"/>
                </a:lnTo>
                <a:lnTo>
                  <a:pt x="464170" y="733544"/>
                </a:lnTo>
                <a:lnTo>
                  <a:pt x="507078" y="719848"/>
                </a:lnTo>
                <a:lnTo>
                  <a:pt x="547555" y="701279"/>
                </a:lnTo>
                <a:lnTo>
                  <a:pt x="585253" y="678185"/>
                </a:lnTo>
                <a:lnTo>
                  <a:pt x="619823" y="650917"/>
                </a:lnTo>
                <a:lnTo>
                  <a:pt x="650915" y="619822"/>
                </a:lnTo>
                <a:lnTo>
                  <a:pt x="678182" y="585250"/>
                </a:lnTo>
                <a:lnTo>
                  <a:pt x="701273" y="547550"/>
                </a:lnTo>
                <a:lnTo>
                  <a:pt x="719840" y="507070"/>
                </a:lnTo>
                <a:lnTo>
                  <a:pt x="733535" y="464161"/>
                </a:lnTo>
                <a:lnTo>
                  <a:pt x="742007" y="419171"/>
                </a:lnTo>
                <a:lnTo>
                  <a:pt x="744909" y="372449"/>
                </a:lnTo>
                <a:lnTo>
                  <a:pt x="742007" y="325729"/>
                </a:lnTo>
                <a:lnTo>
                  <a:pt x="733535" y="280741"/>
                </a:lnTo>
                <a:lnTo>
                  <a:pt x="719840" y="237834"/>
                </a:lnTo>
                <a:lnTo>
                  <a:pt x="701273" y="197357"/>
                </a:lnTo>
                <a:lnTo>
                  <a:pt x="678182" y="159659"/>
                </a:lnTo>
                <a:lnTo>
                  <a:pt x="650915" y="125089"/>
                </a:lnTo>
                <a:lnTo>
                  <a:pt x="619823" y="93996"/>
                </a:lnTo>
                <a:lnTo>
                  <a:pt x="585253" y="66729"/>
                </a:lnTo>
                <a:lnTo>
                  <a:pt x="547555" y="43637"/>
                </a:lnTo>
                <a:lnTo>
                  <a:pt x="507078" y="25069"/>
                </a:lnTo>
                <a:lnTo>
                  <a:pt x="464170" y="11374"/>
                </a:lnTo>
                <a:lnTo>
                  <a:pt x="419181" y="2901"/>
                </a:lnTo>
                <a:lnTo>
                  <a:pt x="372459" y="0"/>
                </a:lnTo>
                <a:close/>
              </a:path>
            </a:pathLst>
          </a:custGeom>
          <a:solidFill>
            <a:srgbClr val="11A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1758496" y="3428253"/>
            <a:ext cx="655955" cy="655955"/>
          </a:xfrm>
          <a:custGeom>
            <a:avLst/>
            <a:gdLst/>
            <a:ahLst/>
            <a:cxnLst/>
            <a:rect l="l" t="t" r="r" b="b"/>
            <a:pathLst>
              <a:path w="655954" h="655954">
                <a:moveTo>
                  <a:pt x="327696" y="0"/>
                </a:moveTo>
                <a:lnTo>
                  <a:pt x="279272" y="3553"/>
                </a:lnTo>
                <a:lnTo>
                  <a:pt x="233054" y="13874"/>
                </a:lnTo>
                <a:lnTo>
                  <a:pt x="189549" y="30457"/>
                </a:lnTo>
                <a:lnTo>
                  <a:pt x="149263" y="52794"/>
                </a:lnTo>
                <a:lnTo>
                  <a:pt x="112704" y="80379"/>
                </a:lnTo>
                <a:lnTo>
                  <a:pt x="80379" y="112704"/>
                </a:lnTo>
                <a:lnTo>
                  <a:pt x="52794" y="149263"/>
                </a:lnTo>
                <a:lnTo>
                  <a:pt x="30457" y="189549"/>
                </a:lnTo>
                <a:lnTo>
                  <a:pt x="13874" y="233054"/>
                </a:lnTo>
                <a:lnTo>
                  <a:pt x="3553" y="279272"/>
                </a:lnTo>
                <a:lnTo>
                  <a:pt x="0" y="327696"/>
                </a:lnTo>
                <a:lnTo>
                  <a:pt x="3553" y="376123"/>
                </a:lnTo>
                <a:lnTo>
                  <a:pt x="13874" y="422342"/>
                </a:lnTo>
                <a:lnTo>
                  <a:pt x="30457" y="465848"/>
                </a:lnTo>
                <a:lnTo>
                  <a:pt x="52794" y="506134"/>
                </a:lnTo>
                <a:lnTo>
                  <a:pt x="80379" y="542692"/>
                </a:lnTo>
                <a:lnTo>
                  <a:pt x="112704" y="575017"/>
                </a:lnTo>
                <a:lnTo>
                  <a:pt x="149263" y="602601"/>
                </a:lnTo>
                <a:lnTo>
                  <a:pt x="189549" y="624937"/>
                </a:lnTo>
                <a:lnTo>
                  <a:pt x="233054" y="641519"/>
                </a:lnTo>
                <a:lnTo>
                  <a:pt x="279272" y="651840"/>
                </a:lnTo>
                <a:lnTo>
                  <a:pt x="327696" y="655393"/>
                </a:lnTo>
                <a:lnTo>
                  <a:pt x="376120" y="651840"/>
                </a:lnTo>
                <a:lnTo>
                  <a:pt x="422338" y="641519"/>
                </a:lnTo>
                <a:lnTo>
                  <a:pt x="465844" y="624937"/>
                </a:lnTo>
                <a:lnTo>
                  <a:pt x="506129" y="602601"/>
                </a:lnTo>
                <a:lnTo>
                  <a:pt x="542688" y="575017"/>
                </a:lnTo>
                <a:lnTo>
                  <a:pt x="575014" y="542692"/>
                </a:lnTo>
                <a:lnTo>
                  <a:pt x="602598" y="506134"/>
                </a:lnTo>
                <a:lnTo>
                  <a:pt x="624936" y="465848"/>
                </a:lnTo>
                <a:lnTo>
                  <a:pt x="641519" y="422342"/>
                </a:lnTo>
                <a:lnTo>
                  <a:pt x="651840" y="376123"/>
                </a:lnTo>
                <a:lnTo>
                  <a:pt x="655393" y="327696"/>
                </a:lnTo>
                <a:lnTo>
                  <a:pt x="651840" y="279272"/>
                </a:lnTo>
                <a:lnTo>
                  <a:pt x="641519" y="233054"/>
                </a:lnTo>
                <a:lnTo>
                  <a:pt x="624936" y="189549"/>
                </a:lnTo>
                <a:lnTo>
                  <a:pt x="602598" y="149263"/>
                </a:lnTo>
                <a:lnTo>
                  <a:pt x="575014" y="112704"/>
                </a:lnTo>
                <a:lnTo>
                  <a:pt x="542688" y="80379"/>
                </a:lnTo>
                <a:lnTo>
                  <a:pt x="506129" y="52794"/>
                </a:lnTo>
                <a:lnTo>
                  <a:pt x="465844" y="30457"/>
                </a:lnTo>
                <a:lnTo>
                  <a:pt x="422338" y="13874"/>
                </a:lnTo>
                <a:lnTo>
                  <a:pt x="376120" y="3553"/>
                </a:lnTo>
                <a:lnTo>
                  <a:pt x="327696" y="0"/>
                </a:lnTo>
                <a:close/>
              </a:path>
            </a:pathLst>
          </a:custGeom>
          <a:solidFill>
            <a:srgbClr val="11A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879112" y="4813344"/>
            <a:ext cx="2414270" cy="2414270"/>
          </a:xfrm>
          <a:custGeom>
            <a:avLst/>
            <a:gdLst/>
            <a:ahLst/>
            <a:cxnLst/>
            <a:rect l="l" t="t" r="r" b="b"/>
            <a:pathLst>
              <a:path w="2414269" h="2414270">
                <a:moveTo>
                  <a:pt x="1207084" y="1207071"/>
                </a:moveTo>
                <a:lnTo>
                  <a:pt x="0" y="1207071"/>
                </a:lnTo>
                <a:lnTo>
                  <a:pt x="0" y="2414143"/>
                </a:lnTo>
                <a:lnTo>
                  <a:pt x="1207084" y="2414143"/>
                </a:lnTo>
                <a:lnTo>
                  <a:pt x="1207084" y="1207071"/>
                </a:lnTo>
                <a:close/>
              </a:path>
              <a:path w="2414269" h="2414270">
                <a:moveTo>
                  <a:pt x="2414143" y="0"/>
                </a:moveTo>
                <a:lnTo>
                  <a:pt x="1207084" y="0"/>
                </a:lnTo>
                <a:lnTo>
                  <a:pt x="1207084" y="1207071"/>
                </a:lnTo>
                <a:lnTo>
                  <a:pt x="2414143" y="1207071"/>
                </a:lnTo>
                <a:lnTo>
                  <a:pt x="2414143" y="0"/>
                </a:lnTo>
                <a:close/>
              </a:path>
            </a:pathLst>
          </a:custGeom>
          <a:solidFill>
            <a:srgbClr val="11A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7" name="object 87"/>
          <p:cNvGrpSpPr/>
          <p:nvPr/>
        </p:nvGrpSpPr>
        <p:grpSpPr>
          <a:xfrm>
            <a:off x="17689952" y="3606267"/>
            <a:ext cx="2414270" cy="2414270"/>
            <a:chOff x="17689952" y="3606267"/>
            <a:chExt cx="2414270" cy="2414270"/>
          </a:xfrm>
        </p:grpSpPr>
        <p:sp>
          <p:nvSpPr>
            <p:cNvPr id="88" name="object 88"/>
            <p:cNvSpPr/>
            <p:nvPr/>
          </p:nvSpPr>
          <p:spPr>
            <a:xfrm>
              <a:off x="17689952" y="3606267"/>
              <a:ext cx="2414270" cy="2414270"/>
            </a:xfrm>
            <a:custGeom>
              <a:avLst/>
              <a:gdLst/>
              <a:ahLst/>
              <a:cxnLst/>
              <a:rect l="l" t="t" r="r" b="b"/>
              <a:pathLst>
                <a:path w="2414269" h="2414270">
                  <a:moveTo>
                    <a:pt x="2414146" y="0"/>
                  </a:moveTo>
                  <a:lnTo>
                    <a:pt x="0" y="0"/>
                  </a:lnTo>
                  <a:lnTo>
                    <a:pt x="0" y="2414146"/>
                  </a:lnTo>
                  <a:lnTo>
                    <a:pt x="2414146" y="2414146"/>
                  </a:lnTo>
                  <a:lnTo>
                    <a:pt x="2414146" y="0"/>
                  </a:lnTo>
                  <a:close/>
                </a:path>
              </a:pathLst>
            </a:custGeom>
            <a:solidFill>
              <a:srgbClr val="11AC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8317272" y="4233577"/>
              <a:ext cx="1159510" cy="1160145"/>
            </a:xfrm>
            <a:custGeom>
              <a:avLst/>
              <a:gdLst/>
              <a:ahLst/>
              <a:cxnLst/>
              <a:rect l="l" t="t" r="r" b="b"/>
              <a:pathLst>
                <a:path w="1159509" h="1160145">
                  <a:moveTo>
                    <a:pt x="579751" y="0"/>
                  </a:moveTo>
                  <a:lnTo>
                    <a:pt x="532203" y="1921"/>
                  </a:lnTo>
                  <a:lnTo>
                    <a:pt x="485712" y="7588"/>
                  </a:lnTo>
                  <a:lnTo>
                    <a:pt x="440430" y="16849"/>
                  </a:lnTo>
                  <a:lnTo>
                    <a:pt x="396505" y="29557"/>
                  </a:lnTo>
                  <a:lnTo>
                    <a:pt x="354085" y="45561"/>
                  </a:lnTo>
                  <a:lnTo>
                    <a:pt x="313322" y="64712"/>
                  </a:lnTo>
                  <a:lnTo>
                    <a:pt x="274362" y="86862"/>
                  </a:lnTo>
                  <a:lnTo>
                    <a:pt x="237357" y="111861"/>
                  </a:lnTo>
                  <a:lnTo>
                    <a:pt x="202455" y="139560"/>
                  </a:lnTo>
                  <a:lnTo>
                    <a:pt x="169805" y="169810"/>
                  </a:lnTo>
                  <a:lnTo>
                    <a:pt x="139556" y="202461"/>
                  </a:lnTo>
                  <a:lnTo>
                    <a:pt x="111858" y="237364"/>
                  </a:lnTo>
                  <a:lnTo>
                    <a:pt x="86859" y="274370"/>
                  </a:lnTo>
                  <a:lnTo>
                    <a:pt x="64710" y="313330"/>
                  </a:lnTo>
                  <a:lnTo>
                    <a:pt x="45559" y="354094"/>
                  </a:lnTo>
                  <a:lnTo>
                    <a:pt x="29556" y="396514"/>
                  </a:lnTo>
                  <a:lnTo>
                    <a:pt x="16849" y="440440"/>
                  </a:lnTo>
                  <a:lnTo>
                    <a:pt x="7587" y="485723"/>
                  </a:lnTo>
                  <a:lnTo>
                    <a:pt x="1921" y="532213"/>
                  </a:lnTo>
                  <a:lnTo>
                    <a:pt x="0" y="579762"/>
                  </a:lnTo>
                  <a:lnTo>
                    <a:pt x="1921" y="627311"/>
                  </a:lnTo>
                  <a:lnTo>
                    <a:pt x="7587" y="673801"/>
                  </a:lnTo>
                  <a:lnTo>
                    <a:pt x="16849" y="719084"/>
                  </a:lnTo>
                  <a:lnTo>
                    <a:pt x="29556" y="763010"/>
                  </a:lnTo>
                  <a:lnTo>
                    <a:pt x="45559" y="805430"/>
                  </a:lnTo>
                  <a:lnTo>
                    <a:pt x="64710" y="846194"/>
                  </a:lnTo>
                  <a:lnTo>
                    <a:pt x="86859" y="885154"/>
                  </a:lnTo>
                  <a:lnTo>
                    <a:pt x="111858" y="922160"/>
                  </a:lnTo>
                  <a:lnTo>
                    <a:pt x="139556" y="957063"/>
                  </a:lnTo>
                  <a:lnTo>
                    <a:pt x="169805" y="989714"/>
                  </a:lnTo>
                  <a:lnTo>
                    <a:pt x="202455" y="1019964"/>
                  </a:lnTo>
                  <a:lnTo>
                    <a:pt x="237357" y="1047663"/>
                  </a:lnTo>
                  <a:lnTo>
                    <a:pt x="274362" y="1072662"/>
                  </a:lnTo>
                  <a:lnTo>
                    <a:pt x="313322" y="1094811"/>
                  </a:lnTo>
                  <a:lnTo>
                    <a:pt x="354085" y="1113963"/>
                  </a:lnTo>
                  <a:lnTo>
                    <a:pt x="396505" y="1129967"/>
                  </a:lnTo>
                  <a:lnTo>
                    <a:pt x="440430" y="1142675"/>
                  </a:lnTo>
                  <a:lnTo>
                    <a:pt x="485712" y="1151936"/>
                  </a:lnTo>
                  <a:lnTo>
                    <a:pt x="532203" y="1157602"/>
                  </a:lnTo>
                  <a:lnTo>
                    <a:pt x="579751" y="1159524"/>
                  </a:lnTo>
                  <a:lnTo>
                    <a:pt x="627300" y="1157602"/>
                  </a:lnTo>
                  <a:lnTo>
                    <a:pt x="673791" y="1151936"/>
                  </a:lnTo>
                  <a:lnTo>
                    <a:pt x="719074" y="1142675"/>
                  </a:lnTo>
                  <a:lnTo>
                    <a:pt x="762999" y="1129967"/>
                  </a:lnTo>
                  <a:lnTo>
                    <a:pt x="805419" y="1113963"/>
                  </a:lnTo>
                  <a:lnTo>
                    <a:pt x="846184" y="1094811"/>
                  </a:lnTo>
                  <a:lnTo>
                    <a:pt x="885143" y="1072662"/>
                  </a:lnTo>
                  <a:lnTo>
                    <a:pt x="922150" y="1047663"/>
                  </a:lnTo>
                  <a:lnTo>
                    <a:pt x="957053" y="1019964"/>
                  </a:lnTo>
                  <a:lnTo>
                    <a:pt x="989704" y="989714"/>
                  </a:lnTo>
                  <a:lnTo>
                    <a:pt x="1019953" y="957063"/>
                  </a:lnTo>
                  <a:lnTo>
                    <a:pt x="1047652" y="922160"/>
                  </a:lnTo>
                  <a:lnTo>
                    <a:pt x="1072651" y="885154"/>
                  </a:lnTo>
                  <a:lnTo>
                    <a:pt x="1094801" y="846194"/>
                  </a:lnTo>
                  <a:lnTo>
                    <a:pt x="1113953" y="805430"/>
                  </a:lnTo>
                  <a:lnTo>
                    <a:pt x="1129957" y="763010"/>
                  </a:lnTo>
                  <a:lnTo>
                    <a:pt x="1142664" y="719084"/>
                  </a:lnTo>
                  <a:lnTo>
                    <a:pt x="1151926" y="673801"/>
                  </a:lnTo>
                  <a:lnTo>
                    <a:pt x="1157592" y="627311"/>
                  </a:lnTo>
                  <a:lnTo>
                    <a:pt x="1159514" y="579762"/>
                  </a:lnTo>
                  <a:lnTo>
                    <a:pt x="1157592" y="532213"/>
                  </a:lnTo>
                  <a:lnTo>
                    <a:pt x="1151926" y="485723"/>
                  </a:lnTo>
                  <a:lnTo>
                    <a:pt x="1142664" y="440440"/>
                  </a:lnTo>
                  <a:lnTo>
                    <a:pt x="1129957" y="396514"/>
                  </a:lnTo>
                  <a:lnTo>
                    <a:pt x="1113953" y="354094"/>
                  </a:lnTo>
                  <a:lnTo>
                    <a:pt x="1094801" y="313330"/>
                  </a:lnTo>
                  <a:lnTo>
                    <a:pt x="1072651" y="274370"/>
                  </a:lnTo>
                  <a:lnTo>
                    <a:pt x="1047652" y="237364"/>
                  </a:lnTo>
                  <a:lnTo>
                    <a:pt x="1019953" y="202461"/>
                  </a:lnTo>
                  <a:lnTo>
                    <a:pt x="989704" y="169810"/>
                  </a:lnTo>
                  <a:lnTo>
                    <a:pt x="957053" y="139560"/>
                  </a:lnTo>
                  <a:lnTo>
                    <a:pt x="922150" y="111861"/>
                  </a:lnTo>
                  <a:lnTo>
                    <a:pt x="885143" y="86862"/>
                  </a:lnTo>
                  <a:lnTo>
                    <a:pt x="846184" y="64712"/>
                  </a:lnTo>
                  <a:lnTo>
                    <a:pt x="805419" y="45561"/>
                  </a:lnTo>
                  <a:lnTo>
                    <a:pt x="762999" y="29557"/>
                  </a:lnTo>
                  <a:lnTo>
                    <a:pt x="719074" y="16849"/>
                  </a:lnTo>
                  <a:lnTo>
                    <a:pt x="673791" y="7588"/>
                  </a:lnTo>
                  <a:lnTo>
                    <a:pt x="627300" y="1921"/>
                  </a:lnTo>
                  <a:lnTo>
                    <a:pt x="5797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/>
          <p:nvPr/>
        </p:nvSpPr>
        <p:spPr>
          <a:xfrm>
            <a:off x="10889577" y="1218958"/>
            <a:ext cx="1196975" cy="2393315"/>
          </a:xfrm>
          <a:custGeom>
            <a:avLst/>
            <a:gdLst/>
            <a:ahLst/>
            <a:cxnLst/>
            <a:rect l="l" t="t" r="r" b="b"/>
            <a:pathLst>
              <a:path w="1196975" h="2393315">
                <a:moveTo>
                  <a:pt x="0" y="0"/>
                </a:moveTo>
                <a:lnTo>
                  <a:pt x="0" y="2393225"/>
                </a:lnTo>
                <a:lnTo>
                  <a:pt x="1196612" y="1196612"/>
                </a:lnTo>
                <a:lnTo>
                  <a:pt x="0" y="0"/>
                </a:lnTo>
                <a:close/>
              </a:path>
            </a:pathLst>
          </a:custGeom>
          <a:solidFill>
            <a:srgbClr val="11A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2086196" y="1218958"/>
            <a:ext cx="1196975" cy="2393315"/>
          </a:xfrm>
          <a:custGeom>
            <a:avLst/>
            <a:gdLst/>
            <a:ahLst/>
            <a:cxnLst/>
            <a:rect l="l" t="t" r="r" b="b"/>
            <a:pathLst>
              <a:path w="1196975" h="2393315">
                <a:moveTo>
                  <a:pt x="1196612" y="0"/>
                </a:moveTo>
                <a:lnTo>
                  <a:pt x="0" y="1196612"/>
                </a:lnTo>
                <a:lnTo>
                  <a:pt x="1196612" y="2393225"/>
                </a:lnTo>
                <a:lnTo>
                  <a:pt x="1196612" y="0"/>
                </a:lnTo>
                <a:close/>
              </a:path>
            </a:pathLst>
          </a:custGeom>
          <a:solidFill>
            <a:srgbClr val="0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6747211" y="9275540"/>
            <a:ext cx="682625" cy="682625"/>
          </a:xfrm>
          <a:custGeom>
            <a:avLst/>
            <a:gdLst/>
            <a:ahLst/>
            <a:cxnLst/>
            <a:rect l="l" t="t" r="r" b="b"/>
            <a:pathLst>
              <a:path w="682625" h="682625">
                <a:moveTo>
                  <a:pt x="341099" y="0"/>
                </a:moveTo>
                <a:lnTo>
                  <a:pt x="0" y="341110"/>
                </a:lnTo>
                <a:lnTo>
                  <a:pt x="341099" y="682209"/>
                </a:lnTo>
                <a:lnTo>
                  <a:pt x="682209" y="341110"/>
                </a:lnTo>
                <a:lnTo>
                  <a:pt x="341099" y="0"/>
                </a:lnTo>
                <a:close/>
              </a:path>
            </a:pathLst>
          </a:custGeom>
          <a:solidFill>
            <a:srgbClr val="11A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806485" y="4084208"/>
            <a:ext cx="9009029" cy="4328108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algn="ctr">
              <a:defRPr sz="25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lang="ru-RU" sz="5400" dirty="0"/>
          </a:p>
          <a:p>
            <a:pPr algn="ctr">
              <a:defRPr sz="250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pPr>
            <a:r>
              <a:rPr lang="ru-RU" sz="5400" dirty="0"/>
              <a:t>Социальный заказ: </a:t>
            </a:r>
            <a:r>
              <a:rPr lang="ru-RU" sz="5400" dirty="0" smtClean="0"/>
              <a:t>отличия </a:t>
            </a:r>
            <a:r>
              <a:rPr lang="ru-RU" sz="5400" dirty="0"/>
              <a:t>от персонифицированного финансирования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970488" y="858735"/>
            <a:ext cx="1198245" cy="174625"/>
            <a:chOff x="1970488" y="858735"/>
            <a:chExt cx="1198245" cy="1746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70488" y="889803"/>
              <a:ext cx="145074" cy="14338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138502" y="889805"/>
              <a:ext cx="727075" cy="143510"/>
            </a:xfrm>
            <a:custGeom>
              <a:avLst/>
              <a:gdLst/>
              <a:ahLst/>
              <a:cxnLst/>
              <a:rect l="l" t="t" r="r" b="b"/>
              <a:pathLst>
                <a:path w="727075" h="143509">
                  <a:moveTo>
                    <a:pt x="93002" y="97828"/>
                  </a:moveTo>
                  <a:lnTo>
                    <a:pt x="73063" y="61048"/>
                  </a:lnTo>
                  <a:lnTo>
                    <a:pt x="67513" y="59842"/>
                  </a:lnTo>
                  <a:lnTo>
                    <a:pt x="67513" y="97828"/>
                  </a:lnTo>
                  <a:lnTo>
                    <a:pt x="66370" y="104241"/>
                  </a:lnTo>
                  <a:lnTo>
                    <a:pt x="62801" y="109842"/>
                  </a:lnTo>
                  <a:lnTo>
                    <a:pt x="56616" y="113804"/>
                  </a:lnTo>
                  <a:lnTo>
                    <a:pt x="47612" y="115303"/>
                  </a:lnTo>
                  <a:lnTo>
                    <a:pt x="25488" y="115303"/>
                  </a:lnTo>
                  <a:lnTo>
                    <a:pt x="25488" y="80149"/>
                  </a:lnTo>
                  <a:lnTo>
                    <a:pt x="47612" y="80149"/>
                  </a:lnTo>
                  <a:lnTo>
                    <a:pt x="57480" y="81991"/>
                  </a:lnTo>
                  <a:lnTo>
                    <a:pt x="63563" y="86550"/>
                  </a:lnTo>
                  <a:lnTo>
                    <a:pt x="66662" y="92316"/>
                  </a:lnTo>
                  <a:lnTo>
                    <a:pt x="67513" y="97828"/>
                  </a:lnTo>
                  <a:lnTo>
                    <a:pt x="67513" y="59842"/>
                  </a:lnTo>
                  <a:lnTo>
                    <a:pt x="47434" y="55422"/>
                  </a:lnTo>
                  <a:lnTo>
                    <a:pt x="25488" y="55422"/>
                  </a:lnTo>
                  <a:lnTo>
                    <a:pt x="25488" y="27152"/>
                  </a:lnTo>
                  <a:lnTo>
                    <a:pt x="80352" y="27152"/>
                  </a:lnTo>
                  <a:lnTo>
                    <a:pt x="80352" y="2413"/>
                  </a:lnTo>
                  <a:lnTo>
                    <a:pt x="0" y="2413"/>
                  </a:lnTo>
                  <a:lnTo>
                    <a:pt x="0" y="140030"/>
                  </a:lnTo>
                  <a:lnTo>
                    <a:pt x="47434" y="140030"/>
                  </a:lnTo>
                  <a:lnTo>
                    <a:pt x="65925" y="136969"/>
                  </a:lnTo>
                  <a:lnTo>
                    <a:pt x="80327" y="128346"/>
                  </a:lnTo>
                  <a:lnTo>
                    <a:pt x="89471" y="115303"/>
                  </a:lnTo>
                  <a:lnTo>
                    <a:pt x="89674" y="115011"/>
                  </a:lnTo>
                  <a:lnTo>
                    <a:pt x="93002" y="97828"/>
                  </a:lnTo>
                  <a:close/>
                </a:path>
                <a:path w="727075" h="143509">
                  <a:moveTo>
                    <a:pt x="236270" y="140042"/>
                  </a:moveTo>
                  <a:lnTo>
                    <a:pt x="181787" y="2413"/>
                  </a:lnTo>
                  <a:lnTo>
                    <a:pt x="159461" y="2413"/>
                  </a:lnTo>
                  <a:lnTo>
                    <a:pt x="104965" y="140042"/>
                  </a:lnTo>
                  <a:lnTo>
                    <a:pt x="133057" y="140042"/>
                  </a:lnTo>
                  <a:lnTo>
                    <a:pt x="170611" y="37744"/>
                  </a:lnTo>
                  <a:lnTo>
                    <a:pt x="208178" y="140042"/>
                  </a:lnTo>
                  <a:lnTo>
                    <a:pt x="236270" y="140042"/>
                  </a:lnTo>
                  <a:close/>
                </a:path>
                <a:path w="727075" h="143509">
                  <a:moveTo>
                    <a:pt x="378625" y="140042"/>
                  </a:moveTo>
                  <a:lnTo>
                    <a:pt x="363829" y="104508"/>
                  </a:lnTo>
                  <a:lnTo>
                    <a:pt x="353542" y="79794"/>
                  </a:lnTo>
                  <a:lnTo>
                    <a:pt x="336804" y="39611"/>
                  </a:lnTo>
                  <a:lnTo>
                    <a:pt x="326720" y="15392"/>
                  </a:lnTo>
                  <a:lnTo>
                    <a:pt x="326720" y="79794"/>
                  </a:lnTo>
                  <a:lnTo>
                    <a:pt x="295478" y="79794"/>
                  </a:lnTo>
                  <a:lnTo>
                    <a:pt x="311086" y="39611"/>
                  </a:lnTo>
                  <a:lnTo>
                    <a:pt x="326720" y="79794"/>
                  </a:lnTo>
                  <a:lnTo>
                    <a:pt x="326720" y="15392"/>
                  </a:lnTo>
                  <a:lnTo>
                    <a:pt x="321322" y="2413"/>
                  </a:lnTo>
                  <a:lnTo>
                    <a:pt x="300863" y="2413"/>
                  </a:lnTo>
                  <a:lnTo>
                    <a:pt x="243586" y="140042"/>
                  </a:lnTo>
                  <a:lnTo>
                    <a:pt x="271678" y="140042"/>
                  </a:lnTo>
                  <a:lnTo>
                    <a:pt x="285813" y="104508"/>
                  </a:lnTo>
                  <a:lnTo>
                    <a:pt x="336397" y="104508"/>
                  </a:lnTo>
                  <a:lnTo>
                    <a:pt x="350532" y="140042"/>
                  </a:lnTo>
                  <a:lnTo>
                    <a:pt x="378625" y="140042"/>
                  </a:lnTo>
                  <a:close/>
                </a:path>
                <a:path w="727075" h="143509">
                  <a:moveTo>
                    <a:pt x="521512" y="41846"/>
                  </a:moveTo>
                  <a:lnTo>
                    <a:pt x="510679" y="24168"/>
                  </a:lnTo>
                  <a:lnTo>
                    <a:pt x="495960" y="11023"/>
                  </a:lnTo>
                  <a:lnTo>
                    <a:pt x="478066" y="2819"/>
                  </a:lnTo>
                  <a:lnTo>
                    <a:pt x="457720" y="0"/>
                  </a:lnTo>
                  <a:lnTo>
                    <a:pt x="425919" y="6819"/>
                  </a:lnTo>
                  <a:lnTo>
                    <a:pt x="403453" y="24104"/>
                  </a:lnTo>
                  <a:lnTo>
                    <a:pt x="390144" y="47155"/>
                  </a:lnTo>
                  <a:lnTo>
                    <a:pt x="385749" y="71234"/>
                  </a:lnTo>
                  <a:lnTo>
                    <a:pt x="390156" y="95834"/>
                  </a:lnTo>
                  <a:lnTo>
                    <a:pt x="403479" y="119164"/>
                  </a:lnTo>
                  <a:lnTo>
                    <a:pt x="425831" y="136563"/>
                  </a:lnTo>
                  <a:lnTo>
                    <a:pt x="457339" y="143395"/>
                  </a:lnTo>
                  <a:lnTo>
                    <a:pt x="478294" y="140423"/>
                  </a:lnTo>
                  <a:lnTo>
                    <a:pt x="510286" y="119227"/>
                  </a:lnTo>
                  <a:lnTo>
                    <a:pt x="484136" y="109867"/>
                  </a:lnTo>
                  <a:lnTo>
                    <a:pt x="476034" y="114833"/>
                  </a:lnTo>
                  <a:lnTo>
                    <a:pt x="467233" y="117716"/>
                  </a:lnTo>
                  <a:lnTo>
                    <a:pt x="458076" y="118643"/>
                  </a:lnTo>
                  <a:lnTo>
                    <a:pt x="439623" y="114871"/>
                  </a:lnTo>
                  <a:lnTo>
                    <a:pt x="424751" y="104635"/>
                  </a:lnTo>
                  <a:lnTo>
                    <a:pt x="414845" y="89547"/>
                  </a:lnTo>
                  <a:lnTo>
                    <a:pt x="411226" y="71234"/>
                  </a:lnTo>
                  <a:lnTo>
                    <a:pt x="414655" y="53759"/>
                  </a:lnTo>
                  <a:lnTo>
                    <a:pt x="424243" y="38912"/>
                  </a:lnTo>
                  <a:lnTo>
                    <a:pt x="439000" y="28600"/>
                  </a:lnTo>
                  <a:lnTo>
                    <a:pt x="457898" y="24739"/>
                  </a:lnTo>
                  <a:lnTo>
                    <a:pt x="469252" y="26174"/>
                  </a:lnTo>
                  <a:lnTo>
                    <a:pt x="478764" y="30010"/>
                  </a:lnTo>
                  <a:lnTo>
                    <a:pt x="486486" y="35471"/>
                  </a:lnTo>
                  <a:lnTo>
                    <a:pt x="492493" y="41846"/>
                  </a:lnTo>
                  <a:lnTo>
                    <a:pt x="521512" y="41846"/>
                  </a:lnTo>
                  <a:close/>
                </a:path>
                <a:path w="727075" h="143509">
                  <a:moveTo>
                    <a:pt x="607339" y="3022"/>
                  </a:moveTo>
                  <a:lnTo>
                    <a:pt x="530910" y="3022"/>
                  </a:lnTo>
                  <a:lnTo>
                    <a:pt x="530910" y="27152"/>
                  </a:lnTo>
                  <a:lnTo>
                    <a:pt x="556399" y="27152"/>
                  </a:lnTo>
                  <a:lnTo>
                    <a:pt x="556399" y="140182"/>
                  </a:lnTo>
                  <a:lnTo>
                    <a:pt x="581875" y="140182"/>
                  </a:lnTo>
                  <a:lnTo>
                    <a:pt x="581875" y="27152"/>
                  </a:lnTo>
                  <a:lnTo>
                    <a:pt x="607339" y="27152"/>
                  </a:lnTo>
                  <a:lnTo>
                    <a:pt x="607339" y="3022"/>
                  </a:lnTo>
                  <a:close/>
                </a:path>
                <a:path w="727075" h="143509">
                  <a:moveTo>
                    <a:pt x="726605" y="2413"/>
                  </a:moveTo>
                  <a:lnTo>
                    <a:pt x="701116" y="2413"/>
                  </a:lnTo>
                  <a:lnTo>
                    <a:pt x="701116" y="57023"/>
                  </a:lnTo>
                  <a:lnTo>
                    <a:pt x="650900" y="57023"/>
                  </a:lnTo>
                  <a:lnTo>
                    <a:pt x="650900" y="2413"/>
                  </a:lnTo>
                  <a:lnTo>
                    <a:pt x="625411" y="2413"/>
                  </a:lnTo>
                  <a:lnTo>
                    <a:pt x="625411" y="57023"/>
                  </a:lnTo>
                  <a:lnTo>
                    <a:pt x="625411" y="82423"/>
                  </a:lnTo>
                  <a:lnTo>
                    <a:pt x="625411" y="139573"/>
                  </a:lnTo>
                  <a:lnTo>
                    <a:pt x="650900" y="139573"/>
                  </a:lnTo>
                  <a:lnTo>
                    <a:pt x="650900" y="82423"/>
                  </a:lnTo>
                  <a:lnTo>
                    <a:pt x="701116" y="82423"/>
                  </a:lnTo>
                  <a:lnTo>
                    <a:pt x="701116" y="139573"/>
                  </a:lnTo>
                  <a:lnTo>
                    <a:pt x="726605" y="139573"/>
                  </a:lnTo>
                  <a:lnTo>
                    <a:pt x="726605" y="82423"/>
                  </a:lnTo>
                  <a:lnTo>
                    <a:pt x="726605" y="57023"/>
                  </a:lnTo>
                  <a:lnTo>
                    <a:pt x="726605" y="2413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88046" y="889803"/>
              <a:ext cx="145074" cy="14338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56081" y="858735"/>
              <a:ext cx="112342" cy="171104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3246445" y="892072"/>
            <a:ext cx="538480" cy="163830"/>
            <a:chOff x="3246445" y="892072"/>
            <a:chExt cx="538480" cy="163830"/>
          </a:xfrm>
        </p:grpSpPr>
        <p:sp>
          <p:nvSpPr>
            <p:cNvPr id="9" name="object 9"/>
            <p:cNvSpPr/>
            <p:nvPr/>
          </p:nvSpPr>
          <p:spPr>
            <a:xfrm>
              <a:off x="3246437" y="892079"/>
              <a:ext cx="208915" cy="163830"/>
            </a:xfrm>
            <a:custGeom>
              <a:avLst/>
              <a:gdLst/>
              <a:ahLst/>
              <a:cxnLst/>
              <a:rect l="l" t="t" r="r" b="b"/>
              <a:pathLst>
                <a:path w="208914" h="163830">
                  <a:moveTo>
                    <a:pt x="116801" y="113030"/>
                  </a:moveTo>
                  <a:lnTo>
                    <a:pt x="101193" y="113030"/>
                  </a:lnTo>
                  <a:lnTo>
                    <a:pt x="101193" y="0"/>
                  </a:lnTo>
                  <a:lnTo>
                    <a:pt x="75704" y="0"/>
                  </a:lnTo>
                  <a:lnTo>
                    <a:pt x="75704" y="113030"/>
                  </a:lnTo>
                  <a:lnTo>
                    <a:pt x="25488" y="113030"/>
                  </a:lnTo>
                  <a:lnTo>
                    <a:pt x="25488" y="0"/>
                  </a:lnTo>
                  <a:lnTo>
                    <a:pt x="0" y="0"/>
                  </a:lnTo>
                  <a:lnTo>
                    <a:pt x="0" y="113030"/>
                  </a:lnTo>
                  <a:lnTo>
                    <a:pt x="0" y="137160"/>
                  </a:lnTo>
                  <a:lnTo>
                    <a:pt x="91325" y="137160"/>
                  </a:lnTo>
                  <a:lnTo>
                    <a:pt x="91325" y="163830"/>
                  </a:lnTo>
                  <a:lnTo>
                    <a:pt x="116801" y="163830"/>
                  </a:lnTo>
                  <a:lnTo>
                    <a:pt x="116801" y="137160"/>
                  </a:lnTo>
                  <a:lnTo>
                    <a:pt x="116801" y="113030"/>
                  </a:lnTo>
                  <a:close/>
                </a:path>
                <a:path w="208914" h="163830">
                  <a:moveTo>
                    <a:pt x="208762" y="139"/>
                  </a:moveTo>
                  <a:lnTo>
                    <a:pt x="134912" y="139"/>
                  </a:lnTo>
                  <a:lnTo>
                    <a:pt x="134912" y="24269"/>
                  </a:lnTo>
                  <a:lnTo>
                    <a:pt x="134912" y="57289"/>
                  </a:lnTo>
                  <a:lnTo>
                    <a:pt x="134912" y="81419"/>
                  </a:lnTo>
                  <a:lnTo>
                    <a:pt x="134912" y="113169"/>
                  </a:lnTo>
                  <a:lnTo>
                    <a:pt x="134912" y="137299"/>
                  </a:lnTo>
                  <a:lnTo>
                    <a:pt x="208762" y="137299"/>
                  </a:lnTo>
                  <a:lnTo>
                    <a:pt x="208762" y="113169"/>
                  </a:lnTo>
                  <a:lnTo>
                    <a:pt x="160401" y="113169"/>
                  </a:lnTo>
                  <a:lnTo>
                    <a:pt x="160401" y="81419"/>
                  </a:lnTo>
                  <a:lnTo>
                    <a:pt x="206705" y="81419"/>
                  </a:lnTo>
                  <a:lnTo>
                    <a:pt x="206705" y="57289"/>
                  </a:lnTo>
                  <a:lnTo>
                    <a:pt x="160401" y="57289"/>
                  </a:lnTo>
                  <a:lnTo>
                    <a:pt x="160401" y="24269"/>
                  </a:lnTo>
                  <a:lnTo>
                    <a:pt x="208762" y="24269"/>
                  </a:lnTo>
                  <a:lnTo>
                    <a:pt x="208762" y="139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82770" y="892209"/>
              <a:ext cx="301788" cy="137769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3853645" y="889800"/>
            <a:ext cx="911225" cy="142240"/>
            <a:chOff x="3853645" y="889800"/>
            <a:chExt cx="911225" cy="142240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53645" y="889800"/>
              <a:ext cx="321868" cy="14208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8453" y="892215"/>
              <a:ext cx="89285" cy="13761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11024" y="892213"/>
              <a:ext cx="337512" cy="13776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72387" y="892216"/>
              <a:ext cx="92457" cy="137618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1966024" y="1150317"/>
            <a:ext cx="1986280" cy="166370"/>
            <a:chOff x="1966024" y="1150317"/>
            <a:chExt cx="1986280" cy="166370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966024" y="1150317"/>
              <a:ext cx="306774" cy="16609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295753" y="1152734"/>
              <a:ext cx="101600" cy="137160"/>
            </a:xfrm>
            <a:custGeom>
              <a:avLst/>
              <a:gdLst/>
              <a:ahLst/>
              <a:cxnLst/>
              <a:rect l="l" t="t" r="r" b="b"/>
              <a:pathLst>
                <a:path w="101600" h="137159">
                  <a:moveTo>
                    <a:pt x="101193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37160"/>
                  </a:lnTo>
                  <a:lnTo>
                    <a:pt x="25488" y="137160"/>
                  </a:lnTo>
                  <a:lnTo>
                    <a:pt x="25488" y="24130"/>
                  </a:lnTo>
                  <a:lnTo>
                    <a:pt x="75704" y="24130"/>
                  </a:lnTo>
                  <a:lnTo>
                    <a:pt x="75704" y="137160"/>
                  </a:lnTo>
                  <a:lnTo>
                    <a:pt x="101193" y="137160"/>
                  </a:lnTo>
                  <a:lnTo>
                    <a:pt x="101193" y="24130"/>
                  </a:lnTo>
                  <a:lnTo>
                    <a:pt x="10119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19883" y="1150317"/>
              <a:ext cx="407848" cy="14339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857703" y="1152734"/>
              <a:ext cx="679450" cy="137795"/>
            </a:xfrm>
            <a:custGeom>
              <a:avLst/>
              <a:gdLst/>
              <a:ahLst/>
              <a:cxnLst/>
              <a:rect l="l" t="t" r="r" b="b"/>
              <a:pathLst>
                <a:path w="679450" h="137794">
                  <a:moveTo>
                    <a:pt x="112331" y="0"/>
                  </a:moveTo>
                  <a:lnTo>
                    <a:pt x="86880" y="0"/>
                  </a:lnTo>
                  <a:lnTo>
                    <a:pt x="25488" y="96723"/>
                  </a:lnTo>
                  <a:lnTo>
                    <a:pt x="25488" y="0"/>
                  </a:lnTo>
                  <a:lnTo>
                    <a:pt x="0" y="0"/>
                  </a:lnTo>
                  <a:lnTo>
                    <a:pt x="0" y="137642"/>
                  </a:lnTo>
                  <a:lnTo>
                    <a:pt x="25488" y="137642"/>
                  </a:lnTo>
                  <a:lnTo>
                    <a:pt x="86880" y="40906"/>
                  </a:lnTo>
                  <a:lnTo>
                    <a:pt x="86880" y="137642"/>
                  </a:lnTo>
                  <a:lnTo>
                    <a:pt x="112331" y="137642"/>
                  </a:lnTo>
                  <a:lnTo>
                    <a:pt x="112331" y="0"/>
                  </a:lnTo>
                  <a:close/>
                </a:path>
                <a:path w="679450" h="137794">
                  <a:moveTo>
                    <a:pt x="207073" y="609"/>
                  </a:moveTo>
                  <a:lnTo>
                    <a:pt x="130644" y="609"/>
                  </a:lnTo>
                  <a:lnTo>
                    <a:pt x="130644" y="24739"/>
                  </a:lnTo>
                  <a:lnTo>
                    <a:pt x="156133" y="24739"/>
                  </a:lnTo>
                  <a:lnTo>
                    <a:pt x="156133" y="137769"/>
                  </a:lnTo>
                  <a:lnTo>
                    <a:pt x="181622" y="137769"/>
                  </a:lnTo>
                  <a:lnTo>
                    <a:pt x="181622" y="24739"/>
                  </a:lnTo>
                  <a:lnTo>
                    <a:pt x="207073" y="24739"/>
                  </a:lnTo>
                  <a:lnTo>
                    <a:pt x="207073" y="609"/>
                  </a:lnTo>
                  <a:close/>
                </a:path>
                <a:path w="679450" h="137794">
                  <a:moveTo>
                    <a:pt x="299021" y="0"/>
                  </a:moveTo>
                  <a:lnTo>
                    <a:pt x="225171" y="0"/>
                  </a:lnTo>
                  <a:lnTo>
                    <a:pt x="225171" y="24130"/>
                  </a:lnTo>
                  <a:lnTo>
                    <a:pt x="225171" y="57150"/>
                  </a:lnTo>
                  <a:lnTo>
                    <a:pt x="225171" y="81280"/>
                  </a:lnTo>
                  <a:lnTo>
                    <a:pt x="225171" y="113030"/>
                  </a:lnTo>
                  <a:lnTo>
                    <a:pt x="225171" y="137160"/>
                  </a:lnTo>
                  <a:lnTo>
                    <a:pt x="299021" y="137160"/>
                  </a:lnTo>
                  <a:lnTo>
                    <a:pt x="299021" y="113030"/>
                  </a:lnTo>
                  <a:lnTo>
                    <a:pt x="250659" y="113030"/>
                  </a:lnTo>
                  <a:lnTo>
                    <a:pt x="250659" y="81280"/>
                  </a:lnTo>
                  <a:lnTo>
                    <a:pt x="296964" y="81280"/>
                  </a:lnTo>
                  <a:lnTo>
                    <a:pt x="296964" y="57150"/>
                  </a:lnTo>
                  <a:lnTo>
                    <a:pt x="250659" y="57150"/>
                  </a:lnTo>
                  <a:lnTo>
                    <a:pt x="250659" y="24130"/>
                  </a:lnTo>
                  <a:lnTo>
                    <a:pt x="299021" y="24130"/>
                  </a:lnTo>
                  <a:lnTo>
                    <a:pt x="299021" y="0"/>
                  </a:lnTo>
                  <a:close/>
                </a:path>
                <a:path w="679450" h="137794">
                  <a:moveTo>
                    <a:pt x="446544" y="137629"/>
                  </a:moveTo>
                  <a:lnTo>
                    <a:pt x="392061" y="0"/>
                  </a:lnTo>
                  <a:lnTo>
                    <a:pt x="369735" y="0"/>
                  </a:lnTo>
                  <a:lnTo>
                    <a:pt x="315239" y="137629"/>
                  </a:lnTo>
                  <a:lnTo>
                    <a:pt x="343331" y="137629"/>
                  </a:lnTo>
                  <a:lnTo>
                    <a:pt x="380885" y="35344"/>
                  </a:lnTo>
                  <a:lnTo>
                    <a:pt x="418452" y="137629"/>
                  </a:lnTo>
                  <a:lnTo>
                    <a:pt x="446544" y="137629"/>
                  </a:lnTo>
                  <a:close/>
                </a:path>
                <a:path w="679450" h="137794">
                  <a:moveTo>
                    <a:pt x="556742" y="95427"/>
                  </a:moveTo>
                  <a:lnTo>
                    <a:pt x="532638" y="56730"/>
                  </a:lnTo>
                  <a:lnTo>
                    <a:pt x="531253" y="56502"/>
                  </a:lnTo>
                  <a:lnTo>
                    <a:pt x="531253" y="95427"/>
                  </a:lnTo>
                  <a:lnTo>
                    <a:pt x="529793" y="102781"/>
                  </a:lnTo>
                  <a:lnTo>
                    <a:pt x="525691" y="108280"/>
                  </a:lnTo>
                  <a:lnTo>
                    <a:pt x="519391" y="111709"/>
                  </a:lnTo>
                  <a:lnTo>
                    <a:pt x="511352" y="112903"/>
                  </a:lnTo>
                  <a:lnTo>
                    <a:pt x="490702" y="112903"/>
                  </a:lnTo>
                  <a:lnTo>
                    <a:pt x="490702" y="77749"/>
                  </a:lnTo>
                  <a:lnTo>
                    <a:pt x="511352" y="77749"/>
                  </a:lnTo>
                  <a:lnTo>
                    <a:pt x="519391" y="78943"/>
                  </a:lnTo>
                  <a:lnTo>
                    <a:pt x="525691" y="82397"/>
                  </a:lnTo>
                  <a:lnTo>
                    <a:pt x="529793" y="87947"/>
                  </a:lnTo>
                  <a:lnTo>
                    <a:pt x="531253" y="95427"/>
                  </a:lnTo>
                  <a:lnTo>
                    <a:pt x="531253" y="56502"/>
                  </a:lnTo>
                  <a:lnTo>
                    <a:pt x="511162" y="53022"/>
                  </a:lnTo>
                  <a:lnTo>
                    <a:pt x="490702" y="53022"/>
                  </a:lnTo>
                  <a:lnTo>
                    <a:pt x="490702" y="0"/>
                  </a:lnTo>
                  <a:lnTo>
                    <a:pt x="465213" y="0"/>
                  </a:lnTo>
                  <a:lnTo>
                    <a:pt x="465213" y="137629"/>
                  </a:lnTo>
                  <a:lnTo>
                    <a:pt x="511162" y="137629"/>
                  </a:lnTo>
                  <a:lnTo>
                    <a:pt x="529590" y="134569"/>
                  </a:lnTo>
                  <a:lnTo>
                    <a:pt x="543991" y="125945"/>
                  </a:lnTo>
                  <a:lnTo>
                    <a:pt x="553186" y="112903"/>
                  </a:lnTo>
                  <a:lnTo>
                    <a:pt x="553389" y="112610"/>
                  </a:lnTo>
                  <a:lnTo>
                    <a:pt x="556742" y="95427"/>
                  </a:lnTo>
                  <a:close/>
                </a:path>
                <a:path w="679450" h="137794">
                  <a:moveTo>
                    <a:pt x="678980" y="0"/>
                  </a:moveTo>
                  <a:lnTo>
                    <a:pt x="653503" y="0"/>
                  </a:lnTo>
                  <a:lnTo>
                    <a:pt x="653503" y="54610"/>
                  </a:lnTo>
                  <a:lnTo>
                    <a:pt x="603275" y="54610"/>
                  </a:lnTo>
                  <a:lnTo>
                    <a:pt x="603275" y="0"/>
                  </a:lnTo>
                  <a:lnTo>
                    <a:pt x="577799" y="0"/>
                  </a:lnTo>
                  <a:lnTo>
                    <a:pt x="577799" y="54610"/>
                  </a:lnTo>
                  <a:lnTo>
                    <a:pt x="577799" y="80010"/>
                  </a:lnTo>
                  <a:lnTo>
                    <a:pt x="577799" y="137160"/>
                  </a:lnTo>
                  <a:lnTo>
                    <a:pt x="603275" y="137160"/>
                  </a:lnTo>
                  <a:lnTo>
                    <a:pt x="603275" y="80010"/>
                  </a:lnTo>
                  <a:lnTo>
                    <a:pt x="653503" y="80010"/>
                  </a:lnTo>
                  <a:lnTo>
                    <a:pt x="653503" y="137160"/>
                  </a:lnTo>
                  <a:lnTo>
                    <a:pt x="678980" y="137160"/>
                  </a:lnTo>
                  <a:lnTo>
                    <a:pt x="678980" y="80010"/>
                  </a:lnTo>
                  <a:lnTo>
                    <a:pt x="678980" y="54610"/>
                  </a:lnTo>
                  <a:lnTo>
                    <a:pt x="67898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559629" y="1150317"/>
              <a:ext cx="145063" cy="14339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27665" y="1150317"/>
              <a:ext cx="224356" cy="143398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4015936" y="1150314"/>
            <a:ext cx="1405255" cy="143510"/>
            <a:chOff x="4015936" y="1150314"/>
            <a:chExt cx="1405255" cy="143510"/>
          </a:xfrm>
        </p:grpSpPr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015936" y="1150317"/>
              <a:ext cx="145063" cy="14339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183953" y="1152730"/>
              <a:ext cx="92991" cy="13762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300241" y="1150314"/>
              <a:ext cx="482830" cy="14340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806035" y="1152724"/>
              <a:ext cx="356114" cy="13763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192153" y="1152728"/>
              <a:ext cx="112352" cy="13763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328357" y="1152730"/>
              <a:ext cx="92457" cy="137629"/>
            </a:xfrm>
            <a:prstGeom prst="rect">
              <a:avLst/>
            </a:prstGeom>
          </p:spPr>
        </p:pic>
      </p:grpSp>
      <p:pic>
        <p:nvPicPr>
          <p:cNvPr id="30" name="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977551" y="1413252"/>
            <a:ext cx="112331" cy="137639"/>
          </a:xfrm>
          <a:prstGeom prst="rect">
            <a:avLst/>
          </a:prstGeom>
        </p:spPr>
      </p:pic>
      <p:grpSp>
        <p:nvGrpSpPr>
          <p:cNvPr id="31" name="object 31"/>
          <p:cNvGrpSpPr/>
          <p:nvPr/>
        </p:nvGrpSpPr>
        <p:grpSpPr>
          <a:xfrm>
            <a:off x="2167913" y="1410839"/>
            <a:ext cx="1844039" cy="143510"/>
            <a:chOff x="2167913" y="1410839"/>
            <a:chExt cx="1844039" cy="143510"/>
          </a:xfrm>
        </p:grpSpPr>
        <p:pic>
          <p:nvPicPr>
            <p:cNvPr id="32" name="object 3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167913" y="1413248"/>
              <a:ext cx="434816" cy="13778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623791" y="1413252"/>
              <a:ext cx="112331" cy="13763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759082" y="1410842"/>
              <a:ext cx="358144" cy="14338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142437" y="1413248"/>
              <a:ext cx="94855" cy="137639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267265" y="1413261"/>
              <a:ext cx="74295" cy="137160"/>
            </a:xfrm>
            <a:custGeom>
              <a:avLst/>
              <a:gdLst/>
              <a:ahLst/>
              <a:cxnLst/>
              <a:rect l="l" t="t" r="r" b="b"/>
              <a:pathLst>
                <a:path w="74295" h="137159">
                  <a:moveTo>
                    <a:pt x="7385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57150"/>
                  </a:lnTo>
                  <a:lnTo>
                    <a:pt x="0" y="81280"/>
                  </a:lnTo>
                  <a:lnTo>
                    <a:pt x="0" y="113030"/>
                  </a:lnTo>
                  <a:lnTo>
                    <a:pt x="0" y="137160"/>
                  </a:lnTo>
                  <a:lnTo>
                    <a:pt x="73850" y="137160"/>
                  </a:lnTo>
                  <a:lnTo>
                    <a:pt x="73850" y="113030"/>
                  </a:lnTo>
                  <a:lnTo>
                    <a:pt x="25488" y="113030"/>
                  </a:lnTo>
                  <a:lnTo>
                    <a:pt x="25488" y="81280"/>
                  </a:lnTo>
                  <a:lnTo>
                    <a:pt x="71793" y="81280"/>
                  </a:lnTo>
                  <a:lnTo>
                    <a:pt x="71793" y="57150"/>
                  </a:lnTo>
                  <a:lnTo>
                    <a:pt x="25488" y="57150"/>
                  </a:lnTo>
                  <a:lnTo>
                    <a:pt x="25488" y="24130"/>
                  </a:lnTo>
                  <a:lnTo>
                    <a:pt x="73850" y="24130"/>
                  </a:lnTo>
                  <a:lnTo>
                    <a:pt x="7385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361622" y="1410839"/>
              <a:ext cx="135765" cy="143388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518513" y="1410842"/>
              <a:ext cx="246110" cy="143388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787576" y="1410842"/>
              <a:ext cx="224371" cy="143388"/>
            </a:xfrm>
            <a:prstGeom prst="rect">
              <a:avLst/>
            </a:prstGeom>
          </p:spPr>
        </p:pic>
      </p:grpSp>
      <p:grpSp>
        <p:nvGrpSpPr>
          <p:cNvPr id="40" name="object 40"/>
          <p:cNvGrpSpPr/>
          <p:nvPr/>
        </p:nvGrpSpPr>
        <p:grpSpPr>
          <a:xfrm>
            <a:off x="4082900" y="1410839"/>
            <a:ext cx="1274445" cy="143510"/>
            <a:chOff x="4082900" y="1410839"/>
            <a:chExt cx="1274445" cy="143510"/>
          </a:xfrm>
        </p:grpSpPr>
        <p:pic>
          <p:nvPicPr>
            <p:cNvPr id="41" name="object 4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082900" y="1410839"/>
              <a:ext cx="402268" cy="14339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506252" y="1413261"/>
              <a:ext cx="101600" cy="137160"/>
            </a:xfrm>
            <a:custGeom>
              <a:avLst/>
              <a:gdLst/>
              <a:ahLst/>
              <a:cxnLst/>
              <a:rect l="l" t="t" r="r" b="b"/>
              <a:pathLst>
                <a:path w="101600" h="137159">
                  <a:moveTo>
                    <a:pt x="101193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37160"/>
                  </a:lnTo>
                  <a:lnTo>
                    <a:pt x="25488" y="137160"/>
                  </a:lnTo>
                  <a:lnTo>
                    <a:pt x="25488" y="24130"/>
                  </a:lnTo>
                  <a:lnTo>
                    <a:pt x="75704" y="24130"/>
                  </a:lnTo>
                  <a:lnTo>
                    <a:pt x="75704" y="137160"/>
                  </a:lnTo>
                  <a:lnTo>
                    <a:pt x="101193" y="137160"/>
                  </a:lnTo>
                  <a:lnTo>
                    <a:pt x="101193" y="24130"/>
                  </a:lnTo>
                  <a:lnTo>
                    <a:pt x="10119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637452" y="1413249"/>
              <a:ext cx="460691" cy="137778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128136" y="1413252"/>
              <a:ext cx="112331" cy="13763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264340" y="1413255"/>
              <a:ext cx="92457" cy="137629"/>
            </a:xfrm>
            <a:prstGeom prst="rect">
              <a:avLst/>
            </a:prstGeom>
          </p:spPr>
        </p:pic>
      </p:grpSp>
      <p:grpSp>
        <p:nvGrpSpPr>
          <p:cNvPr id="46" name="object 46"/>
          <p:cNvGrpSpPr/>
          <p:nvPr/>
        </p:nvGrpSpPr>
        <p:grpSpPr>
          <a:xfrm>
            <a:off x="1966024" y="1640298"/>
            <a:ext cx="567055" cy="197485"/>
            <a:chOff x="1966024" y="1640298"/>
            <a:chExt cx="567055" cy="197485"/>
          </a:xfrm>
        </p:grpSpPr>
        <p:pic>
          <p:nvPicPr>
            <p:cNvPr id="47" name="object 4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966024" y="1673777"/>
              <a:ext cx="426836" cy="163672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420425" y="1640298"/>
              <a:ext cx="112352" cy="171115"/>
            </a:xfrm>
            <a:prstGeom prst="rect">
              <a:avLst/>
            </a:prstGeom>
          </p:spPr>
        </p:pic>
      </p:grpSp>
      <p:pic>
        <p:nvPicPr>
          <p:cNvPr id="49" name="object 49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2610789" y="1673777"/>
            <a:ext cx="112331" cy="137639"/>
          </a:xfrm>
          <a:prstGeom prst="rect">
            <a:avLst/>
          </a:prstGeom>
        </p:spPr>
      </p:pic>
      <p:grpSp>
        <p:nvGrpSpPr>
          <p:cNvPr id="50" name="object 50"/>
          <p:cNvGrpSpPr/>
          <p:nvPr/>
        </p:nvGrpSpPr>
        <p:grpSpPr>
          <a:xfrm>
            <a:off x="2801160" y="1640306"/>
            <a:ext cx="1181100" cy="197485"/>
            <a:chOff x="2801160" y="1640306"/>
            <a:chExt cx="1181100" cy="197485"/>
          </a:xfrm>
        </p:grpSpPr>
        <p:pic>
          <p:nvPicPr>
            <p:cNvPr id="51" name="object 51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801160" y="1673777"/>
              <a:ext cx="145828" cy="137639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2969933" y="1640312"/>
              <a:ext cx="878840" cy="197485"/>
            </a:xfrm>
            <a:custGeom>
              <a:avLst/>
              <a:gdLst/>
              <a:ahLst/>
              <a:cxnLst/>
              <a:rect l="l" t="t" r="r" b="b"/>
              <a:pathLst>
                <a:path w="878839" h="197485">
                  <a:moveTo>
                    <a:pt x="145072" y="103035"/>
                  </a:moveTo>
                  <a:lnTo>
                    <a:pt x="139509" y="75006"/>
                  </a:lnTo>
                  <a:lnTo>
                    <a:pt x="126669" y="55791"/>
                  </a:lnTo>
                  <a:lnTo>
                    <a:pt x="124206" y="52120"/>
                  </a:lnTo>
                  <a:lnTo>
                    <a:pt x="119595" y="49034"/>
                  </a:lnTo>
                  <a:lnTo>
                    <a:pt x="119595" y="102476"/>
                  </a:lnTo>
                  <a:lnTo>
                    <a:pt x="116052" y="120675"/>
                  </a:lnTo>
                  <a:lnTo>
                    <a:pt x="106222" y="135712"/>
                  </a:lnTo>
                  <a:lnTo>
                    <a:pt x="91262" y="145948"/>
                  </a:lnTo>
                  <a:lnTo>
                    <a:pt x="72339" y="149720"/>
                  </a:lnTo>
                  <a:lnTo>
                    <a:pt x="53797" y="145999"/>
                  </a:lnTo>
                  <a:lnTo>
                    <a:pt x="38938" y="135864"/>
                  </a:lnTo>
                  <a:lnTo>
                    <a:pt x="29057" y="120840"/>
                  </a:lnTo>
                  <a:lnTo>
                    <a:pt x="25476" y="102476"/>
                  </a:lnTo>
                  <a:lnTo>
                    <a:pt x="29032" y="84353"/>
                  </a:lnTo>
                  <a:lnTo>
                    <a:pt x="38887" y="69507"/>
                  </a:lnTo>
                  <a:lnTo>
                    <a:pt x="53797" y="59474"/>
                  </a:lnTo>
                  <a:lnTo>
                    <a:pt x="72529" y="55791"/>
                  </a:lnTo>
                  <a:lnTo>
                    <a:pt x="91262" y="59474"/>
                  </a:lnTo>
                  <a:lnTo>
                    <a:pt x="106172" y="69507"/>
                  </a:lnTo>
                  <a:lnTo>
                    <a:pt x="116027" y="84353"/>
                  </a:lnTo>
                  <a:lnTo>
                    <a:pt x="119595" y="102476"/>
                  </a:lnTo>
                  <a:lnTo>
                    <a:pt x="119595" y="49034"/>
                  </a:lnTo>
                  <a:lnTo>
                    <a:pt x="101206" y="36715"/>
                  </a:lnTo>
                  <a:lnTo>
                    <a:pt x="72529" y="31064"/>
                  </a:lnTo>
                  <a:lnTo>
                    <a:pt x="43853" y="36715"/>
                  </a:lnTo>
                  <a:lnTo>
                    <a:pt x="20853" y="52120"/>
                  </a:lnTo>
                  <a:lnTo>
                    <a:pt x="5549" y="75006"/>
                  </a:lnTo>
                  <a:lnTo>
                    <a:pt x="0" y="103035"/>
                  </a:lnTo>
                  <a:lnTo>
                    <a:pt x="5588" y="130975"/>
                  </a:lnTo>
                  <a:lnTo>
                    <a:pt x="20929" y="153670"/>
                  </a:lnTo>
                  <a:lnTo>
                    <a:pt x="43942" y="168884"/>
                  </a:lnTo>
                  <a:lnTo>
                    <a:pt x="72529" y="174447"/>
                  </a:lnTo>
                  <a:lnTo>
                    <a:pt x="101130" y="168884"/>
                  </a:lnTo>
                  <a:lnTo>
                    <a:pt x="124142" y="153670"/>
                  </a:lnTo>
                  <a:lnTo>
                    <a:pt x="126809" y="149720"/>
                  </a:lnTo>
                  <a:lnTo>
                    <a:pt x="139484" y="130975"/>
                  </a:lnTo>
                  <a:lnTo>
                    <a:pt x="145072" y="103035"/>
                  </a:lnTo>
                  <a:close/>
                </a:path>
                <a:path w="878839" h="197485">
                  <a:moveTo>
                    <a:pt x="288010" y="171107"/>
                  </a:moveTo>
                  <a:lnTo>
                    <a:pt x="233514" y="33464"/>
                  </a:lnTo>
                  <a:lnTo>
                    <a:pt x="211188" y="33464"/>
                  </a:lnTo>
                  <a:lnTo>
                    <a:pt x="156692" y="171107"/>
                  </a:lnTo>
                  <a:lnTo>
                    <a:pt x="184785" y="171107"/>
                  </a:lnTo>
                  <a:lnTo>
                    <a:pt x="222351" y="68821"/>
                  </a:lnTo>
                  <a:lnTo>
                    <a:pt x="259905" y="171107"/>
                  </a:lnTo>
                  <a:lnTo>
                    <a:pt x="288010" y="171107"/>
                  </a:lnTo>
                  <a:close/>
                </a:path>
                <a:path w="878839" h="197485">
                  <a:moveTo>
                    <a:pt x="438708" y="103035"/>
                  </a:moveTo>
                  <a:lnTo>
                    <a:pt x="433158" y="75006"/>
                  </a:lnTo>
                  <a:lnTo>
                    <a:pt x="420306" y="55791"/>
                  </a:lnTo>
                  <a:lnTo>
                    <a:pt x="417855" y="52120"/>
                  </a:lnTo>
                  <a:lnTo>
                    <a:pt x="413219" y="49022"/>
                  </a:lnTo>
                  <a:lnTo>
                    <a:pt x="413219" y="102476"/>
                  </a:lnTo>
                  <a:lnTo>
                    <a:pt x="409689" y="120675"/>
                  </a:lnTo>
                  <a:lnTo>
                    <a:pt x="399859" y="135712"/>
                  </a:lnTo>
                  <a:lnTo>
                    <a:pt x="384898" y="145948"/>
                  </a:lnTo>
                  <a:lnTo>
                    <a:pt x="365975" y="149720"/>
                  </a:lnTo>
                  <a:lnTo>
                    <a:pt x="347433" y="145999"/>
                  </a:lnTo>
                  <a:lnTo>
                    <a:pt x="332587" y="135864"/>
                  </a:lnTo>
                  <a:lnTo>
                    <a:pt x="322707" y="120840"/>
                  </a:lnTo>
                  <a:lnTo>
                    <a:pt x="319125" y="102476"/>
                  </a:lnTo>
                  <a:lnTo>
                    <a:pt x="322681" y="84353"/>
                  </a:lnTo>
                  <a:lnTo>
                    <a:pt x="332536" y="69507"/>
                  </a:lnTo>
                  <a:lnTo>
                    <a:pt x="347433" y="59474"/>
                  </a:lnTo>
                  <a:lnTo>
                    <a:pt x="366166" y="55791"/>
                  </a:lnTo>
                  <a:lnTo>
                    <a:pt x="384898" y="59474"/>
                  </a:lnTo>
                  <a:lnTo>
                    <a:pt x="399808" y="69507"/>
                  </a:lnTo>
                  <a:lnTo>
                    <a:pt x="409663" y="84353"/>
                  </a:lnTo>
                  <a:lnTo>
                    <a:pt x="413219" y="102476"/>
                  </a:lnTo>
                  <a:lnTo>
                    <a:pt x="413219" y="49022"/>
                  </a:lnTo>
                  <a:lnTo>
                    <a:pt x="394843" y="36715"/>
                  </a:lnTo>
                  <a:lnTo>
                    <a:pt x="366166" y="31064"/>
                  </a:lnTo>
                  <a:lnTo>
                    <a:pt x="337489" y="36715"/>
                  </a:lnTo>
                  <a:lnTo>
                    <a:pt x="314490" y="52120"/>
                  </a:lnTo>
                  <a:lnTo>
                    <a:pt x="299186" y="75006"/>
                  </a:lnTo>
                  <a:lnTo>
                    <a:pt x="293636" y="103035"/>
                  </a:lnTo>
                  <a:lnTo>
                    <a:pt x="299212" y="130975"/>
                  </a:lnTo>
                  <a:lnTo>
                    <a:pt x="314566" y="153670"/>
                  </a:lnTo>
                  <a:lnTo>
                    <a:pt x="337578" y="168884"/>
                  </a:lnTo>
                  <a:lnTo>
                    <a:pt x="366166" y="174447"/>
                  </a:lnTo>
                  <a:lnTo>
                    <a:pt x="394766" y="168884"/>
                  </a:lnTo>
                  <a:lnTo>
                    <a:pt x="417791" y="153670"/>
                  </a:lnTo>
                  <a:lnTo>
                    <a:pt x="420458" y="149720"/>
                  </a:lnTo>
                  <a:lnTo>
                    <a:pt x="433133" y="130975"/>
                  </a:lnTo>
                  <a:lnTo>
                    <a:pt x="438708" y="103035"/>
                  </a:lnTo>
                  <a:close/>
                </a:path>
                <a:path w="878839" h="197485">
                  <a:moveTo>
                    <a:pt x="600405" y="146354"/>
                  </a:moveTo>
                  <a:lnTo>
                    <a:pt x="587565" y="146354"/>
                  </a:lnTo>
                  <a:lnTo>
                    <a:pt x="559498" y="84162"/>
                  </a:lnTo>
                  <a:lnTo>
                    <a:pt x="559498" y="146354"/>
                  </a:lnTo>
                  <a:lnTo>
                    <a:pt x="491426" y="146354"/>
                  </a:lnTo>
                  <a:lnTo>
                    <a:pt x="525462" y="68821"/>
                  </a:lnTo>
                  <a:lnTo>
                    <a:pt x="559498" y="146354"/>
                  </a:lnTo>
                  <a:lnTo>
                    <a:pt x="559498" y="84162"/>
                  </a:lnTo>
                  <a:lnTo>
                    <a:pt x="552577" y="68821"/>
                  </a:lnTo>
                  <a:lnTo>
                    <a:pt x="536625" y="33477"/>
                  </a:lnTo>
                  <a:lnTo>
                    <a:pt x="514286" y="33477"/>
                  </a:lnTo>
                  <a:lnTo>
                    <a:pt x="463334" y="146354"/>
                  </a:lnTo>
                  <a:lnTo>
                    <a:pt x="450138" y="146354"/>
                  </a:lnTo>
                  <a:lnTo>
                    <a:pt x="450138" y="197142"/>
                  </a:lnTo>
                  <a:lnTo>
                    <a:pt x="475615" y="197142"/>
                  </a:lnTo>
                  <a:lnTo>
                    <a:pt x="475615" y="171107"/>
                  </a:lnTo>
                  <a:lnTo>
                    <a:pt x="574929" y="171107"/>
                  </a:lnTo>
                  <a:lnTo>
                    <a:pt x="574929" y="197142"/>
                  </a:lnTo>
                  <a:lnTo>
                    <a:pt x="600405" y="197142"/>
                  </a:lnTo>
                  <a:lnTo>
                    <a:pt x="600405" y="171107"/>
                  </a:lnTo>
                  <a:lnTo>
                    <a:pt x="600405" y="146354"/>
                  </a:lnTo>
                  <a:close/>
                </a:path>
                <a:path w="878839" h="197485">
                  <a:moveTo>
                    <a:pt x="649414" y="0"/>
                  </a:moveTo>
                  <a:lnTo>
                    <a:pt x="623938" y="0"/>
                  </a:lnTo>
                  <a:lnTo>
                    <a:pt x="623938" y="23418"/>
                  </a:lnTo>
                  <a:lnTo>
                    <a:pt x="649414" y="23418"/>
                  </a:lnTo>
                  <a:lnTo>
                    <a:pt x="649414" y="0"/>
                  </a:lnTo>
                  <a:close/>
                </a:path>
                <a:path w="878839" h="197485">
                  <a:moveTo>
                    <a:pt x="687730" y="0"/>
                  </a:moveTo>
                  <a:lnTo>
                    <a:pt x="662254" y="0"/>
                  </a:lnTo>
                  <a:lnTo>
                    <a:pt x="662254" y="23418"/>
                  </a:lnTo>
                  <a:lnTo>
                    <a:pt x="687730" y="23418"/>
                  </a:lnTo>
                  <a:lnTo>
                    <a:pt x="687730" y="0"/>
                  </a:lnTo>
                  <a:close/>
                </a:path>
                <a:path w="878839" h="197485">
                  <a:moveTo>
                    <a:pt x="692759" y="34023"/>
                  </a:moveTo>
                  <a:lnTo>
                    <a:pt x="618909" y="34023"/>
                  </a:lnTo>
                  <a:lnTo>
                    <a:pt x="618909" y="58153"/>
                  </a:lnTo>
                  <a:lnTo>
                    <a:pt x="618909" y="89903"/>
                  </a:lnTo>
                  <a:lnTo>
                    <a:pt x="618909" y="115303"/>
                  </a:lnTo>
                  <a:lnTo>
                    <a:pt x="618909" y="145783"/>
                  </a:lnTo>
                  <a:lnTo>
                    <a:pt x="618909" y="171183"/>
                  </a:lnTo>
                  <a:lnTo>
                    <a:pt x="692759" y="171183"/>
                  </a:lnTo>
                  <a:lnTo>
                    <a:pt x="692759" y="145783"/>
                  </a:lnTo>
                  <a:lnTo>
                    <a:pt x="644385" y="145783"/>
                  </a:lnTo>
                  <a:lnTo>
                    <a:pt x="644385" y="115303"/>
                  </a:lnTo>
                  <a:lnTo>
                    <a:pt x="690714" y="115303"/>
                  </a:lnTo>
                  <a:lnTo>
                    <a:pt x="690714" y="89903"/>
                  </a:lnTo>
                  <a:lnTo>
                    <a:pt x="644385" y="89903"/>
                  </a:lnTo>
                  <a:lnTo>
                    <a:pt x="644385" y="58153"/>
                  </a:lnTo>
                  <a:lnTo>
                    <a:pt x="692759" y="58153"/>
                  </a:lnTo>
                  <a:lnTo>
                    <a:pt x="692759" y="34023"/>
                  </a:lnTo>
                  <a:close/>
                </a:path>
                <a:path w="878839" h="197485">
                  <a:moveTo>
                    <a:pt x="878420" y="171107"/>
                  </a:moveTo>
                  <a:lnTo>
                    <a:pt x="829132" y="99682"/>
                  </a:lnTo>
                  <a:lnTo>
                    <a:pt x="877290" y="33464"/>
                  </a:lnTo>
                  <a:lnTo>
                    <a:pt x="847915" y="33464"/>
                  </a:lnTo>
                  <a:lnTo>
                    <a:pt x="807745" y="93179"/>
                  </a:lnTo>
                  <a:lnTo>
                    <a:pt x="807745" y="33464"/>
                  </a:lnTo>
                  <a:lnTo>
                    <a:pt x="782269" y="33464"/>
                  </a:lnTo>
                  <a:lnTo>
                    <a:pt x="782269" y="93179"/>
                  </a:lnTo>
                  <a:lnTo>
                    <a:pt x="742099" y="33464"/>
                  </a:lnTo>
                  <a:lnTo>
                    <a:pt x="712698" y="33464"/>
                  </a:lnTo>
                  <a:lnTo>
                    <a:pt x="760882" y="100418"/>
                  </a:lnTo>
                  <a:lnTo>
                    <a:pt x="711593" y="171107"/>
                  </a:lnTo>
                  <a:lnTo>
                    <a:pt x="742099" y="171107"/>
                  </a:lnTo>
                  <a:lnTo>
                    <a:pt x="782269" y="110845"/>
                  </a:lnTo>
                  <a:lnTo>
                    <a:pt x="782269" y="171107"/>
                  </a:lnTo>
                  <a:lnTo>
                    <a:pt x="807745" y="171107"/>
                  </a:lnTo>
                  <a:lnTo>
                    <a:pt x="807745" y="110845"/>
                  </a:lnTo>
                  <a:lnTo>
                    <a:pt x="847915" y="171107"/>
                  </a:lnTo>
                  <a:lnTo>
                    <a:pt x="878420" y="171107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3869826" y="1673777"/>
              <a:ext cx="112331" cy="137639"/>
            </a:xfrm>
            <a:prstGeom prst="rect">
              <a:avLst/>
            </a:prstGeom>
          </p:spPr>
        </p:pic>
      </p:grpSp>
      <p:grpSp>
        <p:nvGrpSpPr>
          <p:cNvPr id="54" name="object 54"/>
          <p:cNvGrpSpPr/>
          <p:nvPr/>
        </p:nvGrpSpPr>
        <p:grpSpPr>
          <a:xfrm>
            <a:off x="984380" y="892213"/>
            <a:ext cx="713740" cy="1061720"/>
            <a:chOff x="984380" y="892213"/>
            <a:chExt cx="713740" cy="1061720"/>
          </a:xfrm>
        </p:grpSpPr>
        <p:sp>
          <p:nvSpPr>
            <p:cNvPr id="55" name="object 55"/>
            <p:cNvSpPr/>
            <p:nvPr/>
          </p:nvSpPr>
          <p:spPr>
            <a:xfrm>
              <a:off x="984380" y="1162513"/>
              <a:ext cx="361950" cy="791210"/>
            </a:xfrm>
            <a:custGeom>
              <a:avLst/>
              <a:gdLst/>
              <a:ahLst/>
              <a:cxnLst/>
              <a:rect l="l" t="t" r="r" b="b"/>
              <a:pathLst>
                <a:path w="361950" h="791210">
                  <a:moveTo>
                    <a:pt x="0" y="0"/>
                  </a:moveTo>
                  <a:lnTo>
                    <a:pt x="0" y="196035"/>
                  </a:lnTo>
                  <a:lnTo>
                    <a:pt x="4764" y="331068"/>
                  </a:lnTo>
                  <a:lnTo>
                    <a:pt x="0" y="466121"/>
                  </a:lnTo>
                  <a:lnTo>
                    <a:pt x="356711" y="790949"/>
                  </a:lnTo>
                  <a:lnTo>
                    <a:pt x="361475" y="526716"/>
                  </a:lnTo>
                  <a:lnTo>
                    <a:pt x="356952" y="3246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BA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255622" y="1299240"/>
              <a:ext cx="171450" cy="60960"/>
            </a:xfrm>
            <a:custGeom>
              <a:avLst/>
              <a:gdLst/>
              <a:ahLst/>
              <a:cxnLst/>
              <a:rect l="l" t="t" r="r" b="b"/>
              <a:pathLst>
                <a:path w="171450" h="60959">
                  <a:moveTo>
                    <a:pt x="145796" y="0"/>
                  </a:moveTo>
                  <a:lnTo>
                    <a:pt x="132766" y="10721"/>
                  </a:lnTo>
                  <a:lnTo>
                    <a:pt x="118124" y="18567"/>
                  </a:lnTo>
                  <a:lnTo>
                    <a:pt x="102238" y="23385"/>
                  </a:lnTo>
                  <a:lnTo>
                    <a:pt x="85473" y="25025"/>
                  </a:lnTo>
                  <a:lnTo>
                    <a:pt x="68708" y="23385"/>
                  </a:lnTo>
                  <a:lnTo>
                    <a:pt x="52819" y="18567"/>
                  </a:lnTo>
                  <a:lnTo>
                    <a:pt x="38176" y="10721"/>
                  </a:lnTo>
                  <a:lnTo>
                    <a:pt x="25151" y="0"/>
                  </a:lnTo>
                  <a:lnTo>
                    <a:pt x="0" y="25151"/>
                  </a:lnTo>
                  <a:lnTo>
                    <a:pt x="18454" y="40336"/>
                  </a:lnTo>
                  <a:lnTo>
                    <a:pt x="39199" y="51448"/>
                  </a:lnTo>
                  <a:lnTo>
                    <a:pt x="61712" y="58272"/>
                  </a:lnTo>
                  <a:lnTo>
                    <a:pt x="85473" y="60595"/>
                  </a:lnTo>
                  <a:lnTo>
                    <a:pt x="109230" y="58272"/>
                  </a:lnTo>
                  <a:lnTo>
                    <a:pt x="131744" y="51448"/>
                  </a:lnTo>
                  <a:lnTo>
                    <a:pt x="152491" y="40336"/>
                  </a:lnTo>
                  <a:lnTo>
                    <a:pt x="170947" y="25151"/>
                  </a:lnTo>
                  <a:lnTo>
                    <a:pt x="145796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224640" y="1167912"/>
              <a:ext cx="232903" cy="66343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984377" y="892218"/>
              <a:ext cx="195580" cy="736600"/>
            </a:xfrm>
            <a:custGeom>
              <a:avLst/>
              <a:gdLst/>
              <a:ahLst/>
              <a:cxnLst/>
              <a:rect l="l" t="t" r="r" b="b"/>
              <a:pathLst>
                <a:path w="195580" h="736600">
                  <a:moveTo>
                    <a:pt x="135039" y="601370"/>
                  </a:moveTo>
                  <a:lnTo>
                    <a:pt x="0" y="466344"/>
                  </a:lnTo>
                  <a:lnTo>
                    <a:pt x="0" y="736409"/>
                  </a:lnTo>
                  <a:lnTo>
                    <a:pt x="135039" y="601370"/>
                  </a:lnTo>
                  <a:close/>
                </a:path>
                <a:path w="195580" h="736600">
                  <a:moveTo>
                    <a:pt x="195300" y="74993"/>
                  </a:moveTo>
                  <a:lnTo>
                    <a:pt x="166941" y="29946"/>
                  </a:lnTo>
                  <a:lnTo>
                    <a:pt x="120294" y="0"/>
                  </a:lnTo>
                  <a:lnTo>
                    <a:pt x="0" y="0"/>
                  </a:lnTo>
                  <a:lnTo>
                    <a:pt x="0" y="270294"/>
                  </a:lnTo>
                  <a:lnTo>
                    <a:pt x="195300" y="74993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340859" y="1162513"/>
              <a:ext cx="357505" cy="791210"/>
            </a:xfrm>
            <a:custGeom>
              <a:avLst/>
              <a:gdLst/>
              <a:ahLst/>
              <a:cxnLst/>
              <a:rect l="l" t="t" r="r" b="b"/>
              <a:pathLst>
                <a:path w="357505" h="791210">
                  <a:moveTo>
                    <a:pt x="356952" y="0"/>
                  </a:moveTo>
                  <a:lnTo>
                    <a:pt x="0" y="324607"/>
                  </a:lnTo>
                  <a:lnTo>
                    <a:pt x="240" y="790949"/>
                  </a:lnTo>
                  <a:lnTo>
                    <a:pt x="356952" y="466121"/>
                  </a:lnTo>
                  <a:lnTo>
                    <a:pt x="352188" y="331068"/>
                  </a:lnTo>
                  <a:lnTo>
                    <a:pt x="356952" y="196035"/>
                  </a:lnTo>
                  <a:lnTo>
                    <a:pt x="356952" y="0"/>
                  </a:lnTo>
                  <a:close/>
                </a:path>
              </a:pathLst>
            </a:custGeom>
            <a:solidFill>
              <a:srgbClr val="97C8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502509" y="892217"/>
              <a:ext cx="195580" cy="270510"/>
            </a:xfrm>
            <a:custGeom>
              <a:avLst/>
              <a:gdLst/>
              <a:ahLst/>
              <a:cxnLst/>
              <a:rect l="l" t="t" r="r" b="b"/>
              <a:pathLst>
                <a:path w="195580" h="270509">
                  <a:moveTo>
                    <a:pt x="195302" y="0"/>
                  </a:moveTo>
                  <a:lnTo>
                    <a:pt x="74992" y="0"/>
                  </a:lnTo>
                  <a:lnTo>
                    <a:pt x="28355" y="29936"/>
                  </a:lnTo>
                  <a:lnTo>
                    <a:pt x="0" y="74992"/>
                  </a:lnTo>
                  <a:lnTo>
                    <a:pt x="195302" y="270295"/>
                  </a:lnTo>
                  <a:lnTo>
                    <a:pt x="195302" y="0"/>
                  </a:lnTo>
                  <a:close/>
                </a:path>
              </a:pathLst>
            </a:custGeom>
            <a:solidFill>
              <a:srgbClr val="00B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562769" y="1358551"/>
              <a:ext cx="135255" cy="270510"/>
            </a:xfrm>
            <a:custGeom>
              <a:avLst/>
              <a:gdLst/>
              <a:ahLst/>
              <a:cxnLst/>
              <a:rect l="l" t="t" r="r" b="b"/>
              <a:pathLst>
                <a:path w="135255" h="270510">
                  <a:moveTo>
                    <a:pt x="135043" y="0"/>
                  </a:moveTo>
                  <a:lnTo>
                    <a:pt x="0" y="135032"/>
                  </a:lnTo>
                  <a:lnTo>
                    <a:pt x="135043" y="270075"/>
                  </a:lnTo>
                  <a:lnTo>
                    <a:pt x="135043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104683" y="892213"/>
              <a:ext cx="473075" cy="236854"/>
            </a:xfrm>
            <a:custGeom>
              <a:avLst/>
              <a:gdLst/>
              <a:ahLst/>
              <a:cxnLst/>
              <a:rect l="l" t="t" r="r" b="b"/>
              <a:pathLst>
                <a:path w="473075" h="236855">
                  <a:moveTo>
                    <a:pt x="472823" y="0"/>
                  </a:moveTo>
                  <a:lnTo>
                    <a:pt x="0" y="0"/>
                  </a:lnTo>
                  <a:lnTo>
                    <a:pt x="236411" y="236401"/>
                  </a:lnTo>
                  <a:lnTo>
                    <a:pt x="472823" y="0"/>
                  </a:lnTo>
                  <a:close/>
                </a:path>
              </a:pathLst>
            </a:custGeom>
            <a:solidFill>
              <a:srgbClr val="0090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/>
          <p:nvPr/>
        </p:nvSpPr>
        <p:spPr>
          <a:xfrm>
            <a:off x="2509" y="8576748"/>
            <a:ext cx="1340485" cy="2662555"/>
          </a:xfrm>
          <a:custGeom>
            <a:avLst/>
            <a:gdLst/>
            <a:ahLst/>
            <a:cxnLst/>
            <a:rect l="l" t="t" r="r" b="b"/>
            <a:pathLst>
              <a:path w="1340484" h="2662554">
                <a:moveTo>
                  <a:pt x="0" y="0"/>
                </a:moveTo>
                <a:lnTo>
                  <a:pt x="0" y="1559606"/>
                </a:lnTo>
                <a:lnTo>
                  <a:pt x="1339959" y="2662432"/>
                </a:lnTo>
                <a:lnTo>
                  <a:pt x="1339959" y="1102804"/>
                </a:lnTo>
                <a:lnTo>
                  <a:pt x="0" y="0"/>
                </a:lnTo>
                <a:close/>
              </a:path>
            </a:pathLst>
          </a:custGeom>
          <a:solidFill>
            <a:srgbClr val="64B3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911102" y="7478945"/>
            <a:ext cx="1156970" cy="1156970"/>
          </a:xfrm>
          <a:custGeom>
            <a:avLst/>
            <a:gdLst/>
            <a:ahLst/>
            <a:cxnLst/>
            <a:rect l="l" t="t" r="r" b="b"/>
            <a:pathLst>
              <a:path w="1156970" h="1156970">
                <a:moveTo>
                  <a:pt x="1156551" y="0"/>
                </a:moveTo>
                <a:lnTo>
                  <a:pt x="0" y="0"/>
                </a:lnTo>
                <a:lnTo>
                  <a:pt x="0" y="1156540"/>
                </a:lnTo>
                <a:lnTo>
                  <a:pt x="1156551" y="1156540"/>
                </a:lnTo>
                <a:lnTo>
                  <a:pt x="1156551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2069369" y="8635205"/>
            <a:ext cx="2662555" cy="2673350"/>
          </a:xfrm>
          <a:custGeom>
            <a:avLst/>
            <a:gdLst/>
            <a:ahLst/>
            <a:cxnLst/>
            <a:rect l="l" t="t" r="r" b="b"/>
            <a:pathLst>
              <a:path w="2662555" h="2673350">
                <a:moveTo>
                  <a:pt x="2662123" y="0"/>
                </a:moveTo>
                <a:lnTo>
                  <a:pt x="2219985" y="0"/>
                </a:lnTo>
                <a:lnTo>
                  <a:pt x="2219985" y="444500"/>
                </a:lnTo>
                <a:lnTo>
                  <a:pt x="2219985" y="2228850"/>
                </a:lnTo>
                <a:lnTo>
                  <a:pt x="442150" y="2228850"/>
                </a:lnTo>
                <a:lnTo>
                  <a:pt x="442150" y="444500"/>
                </a:lnTo>
                <a:lnTo>
                  <a:pt x="2219985" y="444500"/>
                </a:lnTo>
                <a:lnTo>
                  <a:pt x="2219985" y="0"/>
                </a:lnTo>
                <a:lnTo>
                  <a:pt x="0" y="0"/>
                </a:lnTo>
                <a:lnTo>
                  <a:pt x="0" y="444500"/>
                </a:lnTo>
                <a:lnTo>
                  <a:pt x="0" y="2228850"/>
                </a:lnTo>
                <a:lnTo>
                  <a:pt x="0" y="2673350"/>
                </a:lnTo>
                <a:lnTo>
                  <a:pt x="2662123" y="2673350"/>
                </a:lnTo>
                <a:lnTo>
                  <a:pt x="2662123" y="2229408"/>
                </a:lnTo>
                <a:lnTo>
                  <a:pt x="2662123" y="2228850"/>
                </a:lnTo>
                <a:lnTo>
                  <a:pt x="2662123" y="444500"/>
                </a:lnTo>
                <a:lnTo>
                  <a:pt x="2662123" y="444258"/>
                </a:lnTo>
                <a:lnTo>
                  <a:pt x="2662123" y="0"/>
                </a:lnTo>
                <a:close/>
              </a:path>
            </a:pathLst>
          </a:custGeom>
          <a:solidFill>
            <a:srgbClr val="005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7412695" y="8617171"/>
            <a:ext cx="2691765" cy="2691765"/>
          </a:xfrm>
          <a:custGeom>
            <a:avLst/>
            <a:gdLst/>
            <a:ahLst/>
            <a:cxnLst/>
            <a:rect l="l" t="t" r="r" b="b"/>
            <a:pathLst>
              <a:path w="2691765" h="2691765">
                <a:moveTo>
                  <a:pt x="2691404" y="0"/>
                </a:moveTo>
                <a:lnTo>
                  <a:pt x="0" y="0"/>
                </a:lnTo>
                <a:lnTo>
                  <a:pt x="0" y="2691384"/>
                </a:lnTo>
                <a:lnTo>
                  <a:pt x="2691404" y="2691384"/>
                </a:lnTo>
                <a:lnTo>
                  <a:pt x="2691404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8112066" y="9316516"/>
            <a:ext cx="1292860" cy="1292860"/>
          </a:xfrm>
          <a:custGeom>
            <a:avLst/>
            <a:gdLst/>
            <a:ahLst/>
            <a:cxnLst/>
            <a:rect l="l" t="t" r="r" b="b"/>
            <a:pathLst>
              <a:path w="1292859" h="1292859">
                <a:moveTo>
                  <a:pt x="646325" y="0"/>
                </a:moveTo>
                <a:lnTo>
                  <a:pt x="598090" y="1772"/>
                </a:lnTo>
                <a:lnTo>
                  <a:pt x="550817" y="7008"/>
                </a:lnTo>
                <a:lnTo>
                  <a:pt x="504632" y="15580"/>
                </a:lnTo>
                <a:lnTo>
                  <a:pt x="459659" y="27366"/>
                </a:lnTo>
                <a:lnTo>
                  <a:pt x="416024" y="42238"/>
                </a:lnTo>
                <a:lnTo>
                  <a:pt x="373852" y="60073"/>
                </a:lnTo>
                <a:lnTo>
                  <a:pt x="333268" y="80746"/>
                </a:lnTo>
                <a:lnTo>
                  <a:pt x="294396" y="104131"/>
                </a:lnTo>
                <a:lnTo>
                  <a:pt x="257361" y="130104"/>
                </a:lnTo>
                <a:lnTo>
                  <a:pt x="222290" y="158539"/>
                </a:lnTo>
                <a:lnTo>
                  <a:pt x="189305" y="189312"/>
                </a:lnTo>
                <a:lnTo>
                  <a:pt x="158534" y="222297"/>
                </a:lnTo>
                <a:lnTo>
                  <a:pt x="130099" y="257370"/>
                </a:lnTo>
                <a:lnTo>
                  <a:pt x="104127" y="294406"/>
                </a:lnTo>
                <a:lnTo>
                  <a:pt x="80743" y="333279"/>
                </a:lnTo>
                <a:lnTo>
                  <a:pt x="60071" y="373865"/>
                </a:lnTo>
                <a:lnTo>
                  <a:pt x="42237" y="416038"/>
                </a:lnTo>
                <a:lnTo>
                  <a:pt x="27365" y="459674"/>
                </a:lnTo>
                <a:lnTo>
                  <a:pt x="15580" y="504648"/>
                </a:lnTo>
                <a:lnTo>
                  <a:pt x="7007" y="550835"/>
                </a:lnTo>
                <a:lnTo>
                  <a:pt x="1772" y="598109"/>
                </a:lnTo>
                <a:lnTo>
                  <a:pt x="0" y="646346"/>
                </a:lnTo>
                <a:lnTo>
                  <a:pt x="1772" y="694585"/>
                </a:lnTo>
                <a:lnTo>
                  <a:pt x="7007" y="741860"/>
                </a:lnTo>
                <a:lnTo>
                  <a:pt x="15580" y="788047"/>
                </a:lnTo>
                <a:lnTo>
                  <a:pt x="27365" y="833022"/>
                </a:lnTo>
                <a:lnTo>
                  <a:pt x="42237" y="876659"/>
                </a:lnTo>
                <a:lnTo>
                  <a:pt x="60071" y="918832"/>
                </a:lnTo>
                <a:lnTo>
                  <a:pt x="80743" y="959418"/>
                </a:lnTo>
                <a:lnTo>
                  <a:pt x="104127" y="998292"/>
                </a:lnTo>
                <a:lnTo>
                  <a:pt x="130099" y="1035327"/>
                </a:lnTo>
                <a:lnTo>
                  <a:pt x="158534" y="1070400"/>
                </a:lnTo>
                <a:lnTo>
                  <a:pt x="189305" y="1103385"/>
                </a:lnTo>
                <a:lnTo>
                  <a:pt x="222290" y="1134157"/>
                </a:lnTo>
                <a:lnTo>
                  <a:pt x="257361" y="1162592"/>
                </a:lnTo>
                <a:lnTo>
                  <a:pt x="294396" y="1188564"/>
                </a:lnTo>
                <a:lnTo>
                  <a:pt x="333268" y="1211949"/>
                </a:lnTo>
                <a:lnTo>
                  <a:pt x="373852" y="1232621"/>
                </a:lnTo>
                <a:lnTo>
                  <a:pt x="416024" y="1250456"/>
                </a:lnTo>
                <a:lnTo>
                  <a:pt x="459659" y="1265328"/>
                </a:lnTo>
                <a:lnTo>
                  <a:pt x="504632" y="1277113"/>
                </a:lnTo>
                <a:lnTo>
                  <a:pt x="550817" y="1285685"/>
                </a:lnTo>
                <a:lnTo>
                  <a:pt x="598090" y="1290920"/>
                </a:lnTo>
                <a:lnTo>
                  <a:pt x="646325" y="1292693"/>
                </a:lnTo>
                <a:lnTo>
                  <a:pt x="694564" y="1290920"/>
                </a:lnTo>
                <a:lnTo>
                  <a:pt x="741839" y="1285685"/>
                </a:lnTo>
                <a:lnTo>
                  <a:pt x="788027" y="1277113"/>
                </a:lnTo>
                <a:lnTo>
                  <a:pt x="833002" y="1265328"/>
                </a:lnTo>
                <a:lnTo>
                  <a:pt x="876639" y="1250456"/>
                </a:lnTo>
                <a:lnTo>
                  <a:pt x="918813" y="1232621"/>
                </a:lnTo>
                <a:lnTo>
                  <a:pt x="959400" y="1211949"/>
                </a:lnTo>
                <a:lnTo>
                  <a:pt x="998274" y="1188564"/>
                </a:lnTo>
                <a:lnTo>
                  <a:pt x="1035310" y="1162592"/>
                </a:lnTo>
                <a:lnTo>
                  <a:pt x="1070383" y="1134157"/>
                </a:lnTo>
                <a:lnTo>
                  <a:pt x="1103369" y="1103385"/>
                </a:lnTo>
                <a:lnTo>
                  <a:pt x="1134142" y="1070400"/>
                </a:lnTo>
                <a:lnTo>
                  <a:pt x="1162578" y="1035327"/>
                </a:lnTo>
                <a:lnTo>
                  <a:pt x="1188551" y="998292"/>
                </a:lnTo>
                <a:lnTo>
                  <a:pt x="1211936" y="959418"/>
                </a:lnTo>
                <a:lnTo>
                  <a:pt x="1232609" y="918832"/>
                </a:lnTo>
                <a:lnTo>
                  <a:pt x="1250444" y="876659"/>
                </a:lnTo>
                <a:lnTo>
                  <a:pt x="1265317" y="833022"/>
                </a:lnTo>
                <a:lnTo>
                  <a:pt x="1277102" y="788047"/>
                </a:lnTo>
                <a:lnTo>
                  <a:pt x="1285674" y="741860"/>
                </a:lnTo>
                <a:lnTo>
                  <a:pt x="1290910" y="694585"/>
                </a:lnTo>
                <a:lnTo>
                  <a:pt x="1292683" y="646346"/>
                </a:lnTo>
                <a:lnTo>
                  <a:pt x="1290910" y="598109"/>
                </a:lnTo>
                <a:lnTo>
                  <a:pt x="1285674" y="550835"/>
                </a:lnTo>
                <a:lnTo>
                  <a:pt x="1277102" y="504648"/>
                </a:lnTo>
                <a:lnTo>
                  <a:pt x="1265317" y="459674"/>
                </a:lnTo>
                <a:lnTo>
                  <a:pt x="1250444" y="416038"/>
                </a:lnTo>
                <a:lnTo>
                  <a:pt x="1232609" y="373865"/>
                </a:lnTo>
                <a:lnTo>
                  <a:pt x="1211936" y="333279"/>
                </a:lnTo>
                <a:lnTo>
                  <a:pt x="1188551" y="294406"/>
                </a:lnTo>
                <a:lnTo>
                  <a:pt x="1162578" y="257370"/>
                </a:lnTo>
                <a:lnTo>
                  <a:pt x="1134142" y="222297"/>
                </a:lnTo>
                <a:lnTo>
                  <a:pt x="1103369" y="189312"/>
                </a:lnTo>
                <a:lnTo>
                  <a:pt x="1070383" y="158539"/>
                </a:lnTo>
                <a:lnTo>
                  <a:pt x="1035310" y="130104"/>
                </a:lnTo>
                <a:lnTo>
                  <a:pt x="998274" y="104131"/>
                </a:lnTo>
                <a:lnTo>
                  <a:pt x="959400" y="80746"/>
                </a:lnTo>
                <a:lnTo>
                  <a:pt x="918813" y="60073"/>
                </a:lnTo>
                <a:lnTo>
                  <a:pt x="876639" y="42238"/>
                </a:lnTo>
                <a:lnTo>
                  <a:pt x="833002" y="27366"/>
                </a:lnTo>
                <a:lnTo>
                  <a:pt x="788027" y="15580"/>
                </a:lnTo>
                <a:lnTo>
                  <a:pt x="741839" y="7008"/>
                </a:lnTo>
                <a:lnTo>
                  <a:pt x="694564" y="1772"/>
                </a:lnTo>
                <a:lnTo>
                  <a:pt x="646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7412695" y="3350120"/>
            <a:ext cx="2691765" cy="2694305"/>
          </a:xfrm>
          <a:custGeom>
            <a:avLst/>
            <a:gdLst/>
            <a:ahLst/>
            <a:cxnLst/>
            <a:rect l="l" t="t" r="r" b="b"/>
            <a:pathLst>
              <a:path w="2691765" h="2694304">
                <a:moveTo>
                  <a:pt x="2691404" y="0"/>
                </a:moveTo>
                <a:lnTo>
                  <a:pt x="0" y="2694190"/>
                </a:lnTo>
                <a:lnTo>
                  <a:pt x="2691404" y="2694190"/>
                </a:lnTo>
                <a:lnTo>
                  <a:pt x="2691404" y="0"/>
                </a:lnTo>
                <a:close/>
              </a:path>
            </a:pathLst>
          </a:custGeom>
          <a:solidFill>
            <a:srgbClr val="97C8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5582386" y="1440211"/>
            <a:ext cx="795020" cy="795020"/>
          </a:xfrm>
          <a:custGeom>
            <a:avLst/>
            <a:gdLst/>
            <a:ahLst/>
            <a:cxnLst/>
            <a:rect l="l" t="t" r="r" b="b"/>
            <a:pathLst>
              <a:path w="795019" h="795019">
                <a:moveTo>
                  <a:pt x="397213" y="0"/>
                </a:moveTo>
                <a:lnTo>
                  <a:pt x="350889" y="2672"/>
                </a:lnTo>
                <a:lnTo>
                  <a:pt x="306135" y="10491"/>
                </a:lnTo>
                <a:lnTo>
                  <a:pt x="263249" y="23159"/>
                </a:lnTo>
                <a:lnTo>
                  <a:pt x="222528" y="40377"/>
                </a:lnTo>
                <a:lnTo>
                  <a:pt x="184271" y="61847"/>
                </a:lnTo>
                <a:lnTo>
                  <a:pt x="148776" y="87271"/>
                </a:lnTo>
                <a:lnTo>
                  <a:pt x="116340" y="116351"/>
                </a:lnTo>
                <a:lnTo>
                  <a:pt x="87262" y="148788"/>
                </a:lnTo>
                <a:lnTo>
                  <a:pt x="61841" y="184286"/>
                </a:lnTo>
                <a:lnTo>
                  <a:pt x="40373" y="222545"/>
                </a:lnTo>
                <a:lnTo>
                  <a:pt x="23156" y="263267"/>
                </a:lnTo>
                <a:lnTo>
                  <a:pt x="10490" y="306155"/>
                </a:lnTo>
                <a:lnTo>
                  <a:pt x="2672" y="350910"/>
                </a:lnTo>
                <a:lnTo>
                  <a:pt x="0" y="397233"/>
                </a:lnTo>
                <a:lnTo>
                  <a:pt x="2672" y="443557"/>
                </a:lnTo>
                <a:lnTo>
                  <a:pt x="10490" y="488312"/>
                </a:lnTo>
                <a:lnTo>
                  <a:pt x="23156" y="531200"/>
                </a:lnTo>
                <a:lnTo>
                  <a:pt x="40373" y="571922"/>
                </a:lnTo>
                <a:lnTo>
                  <a:pt x="61841" y="610181"/>
                </a:lnTo>
                <a:lnTo>
                  <a:pt x="87262" y="645679"/>
                </a:lnTo>
                <a:lnTo>
                  <a:pt x="116340" y="678116"/>
                </a:lnTo>
                <a:lnTo>
                  <a:pt x="148776" y="707196"/>
                </a:lnTo>
                <a:lnTo>
                  <a:pt x="184271" y="732620"/>
                </a:lnTo>
                <a:lnTo>
                  <a:pt x="222528" y="754090"/>
                </a:lnTo>
                <a:lnTo>
                  <a:pt x="263249" y="771308"/>
                </a:lnTo>
                <a:lnTo>
                  <a:pt x="306135" y="783976"/>
                </a:lnTo>
                <a:lnTo>
                  <a:pt x="350889" y="791795"/>
                </a:lnTo>
                <a:lnTo>
                  <a:pt x="397213" y="794467"/>
                </a:lnTo>
                <a:lnTo>
                  <a:pt x="443540" y="791795"/>
                </a:lnTo>
                <a:lnTo>
                  <a:pt x="488298" y="783976"/>
                </a:lnTo>
                <a:lnTo>
                  <a:pt x="531187" y="771308"/>
                </a:lnTo>
                <a:lnTo>
                  <a:pt x="571910" y="754090"/>
                </a:lnTo>
                <a:lnTo>
                  <a:pt x="610169" y="732620"/>
                </a:lnTo>
                <a:lnTo>
                  <a:pt x="645666" y="707196"/>
                </a:lnTo>
                <a:lnTo>
                  <a:pt x="678103" y="678116"/>
                </a:lnTo>
                <a:lnTo>
                  <a:pt x="707182" y="645679"/>
                </a:lnTo>
                <a:lnTo>
                  <a:pt x="732604" y="610181"/>
                </a:lnTo>
                <a:lnTo>
                  <a:pt x="754073" y="571922"/>
                </a:lnTo>
                <a:lnTo>
                  <a:pt x="771289" y="531200"/>
                </a:lnTo>
                <a:lnTo>
                  <a:pt x="783956" y="488312"/>
                </a:lnTo>
                <a:lnTo>
                  <a:pt x="791774" y="443557"/>
                </a:lnTo>
                <a:lnTo>
                  <a:pt x="794447" y="397233"/>
                </a:lnTo>
                <a:lnTo>
                  <a:pt x="791774" y="350910"/>
                </a:lnTo>
                <a:lnTo>
                  <a:pt x="783956" y="306155"/>
                </a:lnTo>
                <a:lnTo>
                  <a:pt x="771289" y="263267"/>
                </a:lnTo>
                <a:lnTo>
                  <a:pt x="754073" y="222545"/>
                </a:lnTo>
                <a:lnTo>
                  <a:pt x="732604" y="184286"/>
                </a:lnTo>
                <a:lnTo>
                  <a:pt x="707182" y="148788"/>
                </a:lnTo>
                <a:lnTo>
                  <a:pt x="678103" y="116351"/>
                </a:lnTo>
                <a:lnTo>
                  <a:pt x="645666" y="87271"/>
                </a:lnTo>
                <a:lnTo>
                  <a:pt x="610169" y="61847"/>
                </a:lnTo>
                <a:lnTo>
                  <a:pt x="571910" y="40377"/>
                </a:lnTo>
                <a:lnTo>
                  <a:pt x="531187" y="23159"/>
                </a:lnTo>
                <a:lnTo>
                  <a:pt x="488298" y="10491"/>
                </a:lnTo>
                <a:lnTo>
                  <a:pt x="443540" y="2672"/>
                </a:lnTo>
                <a:lnTo>
                  <a:pt x="397213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3" name="object 73"/>
          <p:cNvGrpSpPr/>
          <p:nvPr/>
        </p:nvGrpSpPr>
        <p:grpSpPr>
          <a:xfrm>
            <a:off x="11308048" y="26650"/>
            <a:ext cx="3851275" cy="2348865"/>
            <a:chOff x="10730772" y="0"/>
            <a:chExt cx="3851275" cy="2348865"/>
          </a:xfrm>
        </p:grpSpPr>
        <p:sp>
          <p:nvSpPr>
            <p:cNvPr id="74" name="object 74"/>
            <p:cNvSpPr/>
            <p:nvPr/>
          </p:nvSpPr>
          <p:spPr>
            <a:xfrm>
              <a:off x="12067642" y="1332705"/>
              <a:ext cx="2514600" cy="1016000"/>
            </a:xfrm>
            <a:custGeom>
              <a:avLst/>
              <a:gdLst/>
              <a:ahLst/>
              <a:cxnLst/>
              <a:rect l="l" t="t" r="r" b="b"/>
              <a:pathLst>
                <a:path w="2514600" h="1016000">
                  <a:moveTo>
                    <a:pt x="2514308" y="0"/>
                  </a:moveTo>
                  <a:lnTo>
                    <a:pt x="0" y="0"/>
                  </a:lnTo>
                  <a:lnTo>
                    <a:pt x="0" y="417830"/>
                  </a:lnTo>
                  <a:lnTo>
                    <a:pt x="0" y="646430"/>
                  </a:lnTo>
                  <a:lnTo>
                    <a:pt x="0" y="1016000"/>
                  </a:lnTo>
                  <a:lnTo>
                    <a:pt x="2514308" y="1016000"/>
                  </a:lnTo>
                  <a:lnTo>
                    <a:pt x="2514308" y="646518"/>
                  </a:lnTo>
                  <a:lnTo>
                    <a:pt x="2514308" y="418020"/>
                  </a:lnTo>
                  <a:lnTo>
                    <a:pt x="2096706" y="418020"/>
                  </a:lnTo>
                  <a:lnTo>
                    <a:pt x="2096706" y="646430"/>
                  </a:lnTo>
                  <a:lnTo>
                    <a:pt x="417601" y="646430"/>
                  </a:lnTo>
                  <a:lnTo>
                    <a:pt x="417601" y="417830"/>
                  </a:lnTo>
                  <a:lnTo>
                    <a:pt x="2514308" y="417830"/>
                  </a:lnTo>
                  <a:lnTo>
                    <a:pt x="2514308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0730772" y="0"/>
              <a:ext cx="1337310" cy="1337310"/>
            </a:xfrm>
            <a:custGeom>
              <a:avLst/>
              <a:gdLst/>
              <a:ahLst/>
              <a:cxnLst/>
              <a:rect l="l" t="t" r="r" b="b"/>
              <a:pathLst>
                <a:path w="1337309" h="1337310">
                  <a:moveTo>
                    <a:pt x="1336880" y="0"/>
                  </a:moveTo>
                  <a:lnTo>
                    <a:pt x="0" y="0"/>
                  </a:lnTo>
                  <a:lnTo>
                    <a:pt x="0" y="1336880"/>
                  </a:lnTo>
                  <a:lnTo>
                    <a:pt x="1336880" y="1336880"/>
                  </a:lnTo>
                  <a:lnTo>
                    <a:pt x="1336880" y="0"/>
                  </a:lnTo>
                  <a:close/>
                </a:path>
              </a:pathLst>
            </a:custGeom>
            <a:solidFill>
              <a:srgbClr val="00A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/>
          <p:nvPr/>
        </p:nvSpPr>
        <p:spPr>
          <a:xfrm>
            <a:off x="15410167" y="9312547"/>
            <a:ext cx="1301115" cy="1301115"/>
          </a:xfrm>
          <a:custGeom>
            <a:avLst/>
            <a:gdLst/>
            <a:ahLst/>
            <a:cxnLst/>
            <a:rect l="l" t="t" r="r" b="b"/>
            <a:pathLst>
              <a:path w="1301115" h="1301115">
                <a:moveTo>
                  <a:pt x="264147" y="637032"/>
                </a:moveTo>
                <a:lnTo>
                  <a:pt x="261061" y="587400"/>
                </a:lnTo>
                <a:lnTo>
                  <a:pt x="256235" y="538124"/>
                </a:lnTo>
                <a:lnTo>
                  <a:pt x="249694" y="489229"/>
                </a:lnTo>
                <a:lnTo>
                  <a:pt x="241439" y="440766"/>
                </a:lnTo>
                <a:lnTo>
                  <a:pt x="231508" y="392747"/>
                </a:lnTo>
                <a:lnTo>
                  <a:pt x="219900" y="345224"/>
                </a:lnTo>
                <a:lnTo>
                  <a:pt x="206641" y="298221"/>
                </a:lnTo>
                <a:lnTo>
                  <a:pt x="191744" y="251777"/>
                </a:lnTo>
                <a:lnTo>
                  <a:pt x="175234" y="205917"/>
                </a:lnTo>
                <a:lnTo>
                  <a:pt x="144653" y="241020"/>
                </a:lnTo>
                <a:lnTo>
                  <a:pt x="116611" y="278269"/>
                </a:lnTo>
                <a:lnTo>
                  <a:pt x="91262" y="317512"/>
                </a:lnTo>
                <a:lnTo>
                  <a:pt x="68707" y="358622"/>
                </a:lnTo>
                <a:lnTo>
                  <a:pt x="49110" y="401472"/>
                </a:lnTo>
                <a:lnTo>
                  <a:pt x="32588" y="445922"/>
                </a:lnTo>
                <a:lnTo>
                  <a:pt x="19291" y="491845"/>
                </a:lnTo>
                <a:lnTo>
                  <a:pt x="9334" y="539089"/>
                </a:lnTo>
                <a:lnTo>
                  <a:pt x="2870" y="587527"/>
                </a:lnTo>
                <a:lnTo>
                  <a:pt x="12" y="637032"/>
                </a:lnTo>
                <a:lnTo>
                  <a:pt x="264147" y="637032"/>
                </a:lnTo>
                <a:close/>
              </a:path>
              <a:path w="1301115" h="1301115">
                <a:moveTo>
                  <a:pt x="265671" y="699909"/>
                </a:moveTo>
                <a:lnTo>
                  <a:pt x="265569" y="690549"/>
                </a:lnTo>
                <a:lnTo>
                  <a:pt x="264756" y="662520"/>
                </a:lnTo>
                <a:lnTo>
                  <a:pt x="0" y="662520"/>
                </a:lnTo>
                <a:lnTo>
                  <a:pt x="3162" y="715937"/>
                </a:lnTo>
                <a:lnTo>
                  <a:pt x="10541" y="768121"/>
                </a:lnTo>
                <a:lnTo>
                  <a:pt x="21958" y="818870"/>
                </a:lnTo>
                <a:lnTo>
                  <a:pt x="37249" y="868045"/>
                </a:lnTo>
                <a:lnTo>
                  <a:pt x="56248" y="915466"/>
                </a:lnTo>
                <a:lnTo>
                  <a:pt x="78778" y="960945"/>
                </a:lnTo>
                <a:lnTo>
                  <a:pt x="104660" y="1004354"/>
                </a:lnTo>
                <a:lnTo>
                  <a:pt x="133743" y="1045476"/>
                </a:lnTo>
                <a:lnTo>
                  <a:pt x="165849" y="1084173"/>
                </a:lnTo>
                <a:lnTo>
                  <a:pt x="200799" y="1120279"/>
                </a:lnTo>
                <a:lnTo>
                  <a:pt x="215798" y="1069606"/>
                </a:lnTo>
                <a:lnTo>
                  <a:pt x="228879" y="1018324"/>
                </a:lnTo>
                <a:lnTo>
                  <a:pt x="240004" y="966444"/>
                </a:lnTo>
                <a:lnTo>
                  <a:pt x="249174" y="914044"/>
                </a:lnTo>
                <a:lnTo>
                  <a:pt x="256362" y="861148"/>
                </a:lnTo>
                <a:lnTo>
                  <a:pt x="261518" y="807796"/>
                </a:lnTo>
                <a:lnTo>
                  <a:pt x="264629" y="754037"/>
                </a:lnTo>
                <a:lnTo>
                  <a:pt x="265671" y="699909"/>
                </a:lnTo>
                <a:close/>
              </a:path>
              <a:path w="1301115" h="1301115">
                <a:moveTo>
                  <a:pt x="637019" y="662520"/>
                </a:moveTo>
                <a:lnTo>
                  <a:pt x="289267" y="662520"/>
                </a:lnTo>
                <a:lnTo>
                  <a:pt x="289712" y="710704"/>
                </a:lnTo>
                <a:lnTo>
                  <a:pt x="288531" y="758863"/>
                </a:lnTo>
                <a:lnTo>
                  <a:pt x="285711" y="806983"/>
                </a:lnTo>
                <a:lnTo>
                  <a:pt x="281266" y="854989"/>
                </a:lnTo>
                <a:lnTo>
                  <a:pt x="275196" y="902843"/>
                </a:lnTo>
                <a:lnTo>
                  <a:pt x="267487" y="950518"/>
                </a:lnTo>
                <a:lnTo>
                  <a:pt x="258178" y="997953"/>
                </a:lnTo>
                <a:lnTo>
                  <a:pt x="247230" y="1045095"/>
                </a:lnTo>
                <a:lnTo>
                  <a:pt x="234670" y="1091920"/>
                </a:lnTo>
                <a:lnTo>
                  <a:pt x="220497" y="1138377"/>
                </a:lnTo>
                <a:lnTo>
                  <a:pt x="259994" y="1170546"/>
                </a:lnTo>
                <a:lnTo>
                  <a:pt x="301967" y="1199591"/>
                </a:lnTo>
                <a:lnTo>
                  <a:pt x="346227" y="1225334"/>
                </a:lnTo>
                <a:lnTo>
                  <a:pt x="392620" y="1247622"/>
                </a:lnTo>
                <a:lnTo>
                  <a:pt x="440944" y="1266253"/>
                </a:lnTo>
                <a:lnTo>
                  <a:pt x="491045" y="1281061"/>
                </a:lnTo>
                <a:lnTo>
                  <a:pt x="542734" y="1291856"/>
                </a:lnTo>
                <a:lnTo>
                  <a:pt x="595845" y="1298460"/>
                </a:lnTo>
                <a:lnTo>
                  <a:pt x="637019" y="1300162"/>
                </a:lnTo>
                <a:lnTo>
                  <a:pt x="637019" y="662520"/>
                </a:lnTo>
                <a:close/>
              </a:path>
              <a:path w="1301115" h="1301115">
                <a:moveTo>
                  <a:pt x="637019" y="25"/>
                </a:moveTo>
                <a:lnTo>
                  <a:pt x="585787" y="3048"/>
                </a:lnTo>
                <a:lnTo>
                  <a:pt x="535698" y="9931"/>
                </a:lnTo>
                <a:lnTo>
                  <a:pt x="486905" y="20548"/>
                </a:lnTo>
                <a:lnTo>
                  <a:pt x="439534" y="34734"/>
                </a:lnTo>
                <a:lnTo>
                  <a:pt x="393763" y="52349"/>
                </a:lnTo>
                <a:lnTo>
                  <a:pt x="349732" y="73240"/>
                </a:lnTo>
                <a:lnTo>
                  <a:pt x="307594" y="97256"/>
                </a:lnTo>
                <a:lnTo>
                  <a:pt x="267500" y="124256"/>
                </a:lnTo>
                <a:lnTo>
                  <a:pt x="229590" y="154089"/>
                </a:lnTo>
                <a:lnTo>
                  <a:pt x="194017" y="186601"/>
                </a:lnTo>
                <a:lnTo>
                  <a:pt x="211836" y="235165"/>
                </a:lnTo>
                <a:lnTo>
                  <a:pt x="227838" y="284213"/>
                </a:lnTo>
                <a:lnTo>
                  <a:pt x="242023" y="333717"/>
                </a:lnTo>
                <a:lnTo>
                  <a:pt x="254381" y="383603"/>
                </a:lnTo>
                <a:lnTo>
                  <a:pt x="264909" y="433832"/>
                </a:lnTo>
                <a:lnTo>
                  <a:pt x="273608" y="484339"/>
                </a:lnTo>
                <a:lnTo>
                  <a:pt x="280466" y="535076"/>
                </a:lnTo>
                <a:lnTo>
                  <a:pt x="285496" y="585990"/>
                </a:lnTo>
                <a:lnTo>
                  <a:pt x="288671" y="637032"/>
                </a:lnTo>
                <a:lnTo>
                  <a:pt x="637019" y="637032"/>
                </a:lnTo>
                <a:lnTo>
                  <a:pt x="637019" y="25"/>
                </a:lnTo>
                <a:close/>
              </a:path>
              <a:path w="1301115" h="1301115">
                <a:moveTo>
                  <a:pt x="640041" y="1300276"/>
                </a:moveTo>
                <a:lnTo>
                  <a:pt x="637019" y="1300162"/>
                </a:lnTo>
                <a:lnTo>
                  <a:pt x="640041" y="1300276"/>
                </a:lnTo>
                <a:close/>
              </a:path>
              <a:path w="1301115" h="1301115">
                <a:moveTo>
                  <a:pt x="660819" y="1300276"/>
                </a:moveTo>
                <a:lnTo>
                  <a:pt x="640041" y="1300276"/>
                </a:lnTo>
                <a:lnTo>
                  <a:pt x="650189" y="1300695"/>
                </a:lnTo>
                <a:lnTo>
                  <a:pt x="660819" y="1300276"/>
                </a:lnTo>
                <a:close/>
              </a:path>
              <a:path w="1301115" h="1301115">
                <a:moveTo>
                  <a:pt x="662520" y="1300213"/>
                </a:moveTo>
                <a:lnTo>
                  <a:pt x="660819" y="1300276"/>
                </a:lnTo>
                <a:lnTo>
                  <a:pt x="662520" y="1300276"/>
                </a:lnTo>
                <a:close/>
              </a:path>
              <a:path w="1301115" h="1301115">
                <a:moveTo>
                  <a:pt x="1064844" y="1151407"/>
                </a:moveTo>
                <a:lnTo>
                  <a:pt x="1049820" y="1103757"/>
                </a:lnTo>
                <a:lnTo>
                  <a:pt x="1036523" y="1055700"/>
                </a:lnTo>
                <a:lnTo>
                  <a:pt x="1024928" y="1007287"/>
                </a:lnTo>
                <a:lnTo>
                  <a:pt x="1015060" y="958557"/>
                </a:lnTo>
                <a:lnTo>
                  <a:pt x="1006906" y="909586"/>
                </a:lnTo>
                <a:lnTo>
                  <a:pt x="1000467" y="860399"/>
                </a:lnTo>
                <a:lnTo>
                  <a:pt x="995743" y="811047"/>
                </a:lnTo>
                <a:lnTo>
                  <a:pt x="992746" y="761580"/>
                </a:lnTo>
                <a:lnTo>
                  <a:pt x="991463" y="712063"/>
                </a:lnTo>
                <a:lnTo>
                  <a:pt x="991908" y="662520"/>
                </a:lnTo>
                <a:lnTo>
                  <a:pt x="662520" y="662520"/>
                </a:lnTo>
                <a:lnTo>
                  <a:pt x="662520" y="1300213"/>
                </a:lnTo>
                <a:lnTo>
                  <a:pt x="702208" y="1298651"/>
                </a:lnTo>
                <a:lnTo>
                  <a:pt x="753097" y="1292606"/>
                </a:lnTo>
                <a:lnTo>
                  <a:pt x="802716" y="1282712"/>
                </a:lnTo>
                <a:lnTo>
                  <a:pt x="850887" y="1269136"/>
                </a:lnTo>
                <a:lnTo>
                  <a:pt x="897483" y="1252029"/>
                </a:lnTo>
                <a:lnTo>
                  <a:pt x="942327" y="1231557"/>
                </a:lnTo>
                <a:lnTo>
                  <a:pt x="985266" y="1207846"/>
                </a:lnTo>
                <a:lnTo>
                  <a:pt x="1026160" y="1181087"/>
                </a:lnTo>
                <a:lnTo>
                  <a:pt x="1064844" y="1151407"/>
                </a:lnTo>
                <a:close/>
              </a:path>
              <a:path w="1301115" h="1301115">
                <a:moveTo>
                  <a:pt x="1092504" y="173380"/>
                </a:moveTo>
                <a:lnTo>
                  <a:pt x="1057414" y="143065"/>
                </a:lnTo>
                <a:lnTo>
                  <a:pt x="1020216" y="115277"/>
                </a:lnTo>
                <a:lnTo>
                  <a:pt x="981049" y="90157"/>
                </a:lnTo>
                <a:lnTo>
                  <a:pt x="940015" y="67830"/>
                </a:lnTo>
                <a:lnTo>
                  <a:pt x="897280" y="48425"/>
                </a:lnTo>
                <a:lnTo>
                  <a:pt x="852957" y="32092"/>
                </a:lnTo>
                <a:lnTo>
                  <a:pt x="807186" y="18948"/>
                </a:lnTo>
                <a:lnTo>
                  <a:pt x="760095" y="9131"/>
                </a:lnTo>
                <a:lnTo>
                  <a:pt x="711835" y="2768"/>
                </a:lnTo>
                <a:lnTo>
                  <a:pt x="662508" y="0"/>
                </a:lnTo>
                <a:lnTo>
                  <a:pt x="662508" y="637032"/>
                </a:lnTo>
                <a:lnTo>
                  <a:pt x="992517" y="637032"/>
                </a:lnTo>
                <a:lnTo>
                  <a:pt x="995819" y="584428"/>
                </a:lnTo>
                <a:lnTo>
                  <a:pt x="1001090" y="531977"/>
                </a:lnTo>
                <a:lnTo>
                  <a:pt x="1008316" y="479704"/>
                </a:lnTo>
                <a:lnTo>
                  <a:pt x="1017498" y="427685"/>
                </a:lnTo>
                <a:lnTo>
                  <a:pt x="1028623" y="375983"/>
                </a:lnTo>
                <a:lnTo>
                  <a:pt x="1041692" y="324637"/>
                </a:lnTo>
                <a:lnTo>
                  <a:pt x="1056703" y="273723"/>
                </a:lnTo>
                <a:lnTo>
                  <a:pt x="1073632" y="223278"/>
                </a:lnTo>
                <a:lnTo>
                  <a:pt x="1092504" y="173380"/>
                </a:lnTo>
                <a:close/>
              </a:path>
              <a:path w="1301115" h="1301115">
                <a:moveTo>
                  <a:pt x="1300175" y="637019"/>
                </a:moveTo>
                <a:lnTo>
                  <a:pt x="1298562" y="597052"/>
                </a:lnTo>
                <a:lnTo>
                  <a:pt x="1292250" y="545084"/>
                </a:lnTo>
                <a:lnTo>
                  <a:pt x="1281925" y="494449"/>
                </a:lnTo>
                <a:lnTo>
                  <a:pt x="1267777" y="445338"/>
                </a:lnTo>
                <a:lnTo>
                  <a:pt x="1249946" y="397903"/>
                </a:lnTo>
                <a:lnTo>
                  <a:pt x="1228598" y="352310"/>
                </a:lnTo>
                <a:lnTo>
                  <a:pt x="1203921" y="308711"/>
                </a:lnTo>
                <a:lnTo>
                  <a:pt x="1176070" y="267284"/>
                </a:lnTo>
                <a:lnTo>
                  <a:pt x="1145197" y="228206"/>
                </a:lnTo>
                <a:lnTo>
                  <a:pt x="1111491" y="191617"/>
                </a:lnTo>
                <a:lnTo>
                  <a:pt x="1093901" y="238874"/>
                </a:lnTo>
                <a:lnTo>
                  <a:pt x="1078039" y="286791"/>
                </a:lnTo>
                <a:lnTo>
                  <a:pt x="1063929" y="335305"/>
                </a:lnTo>
                <a:lnTo>
                  <a:pt x="1051585" y="384390"/>
                </a:lnTo>
                <a:lnTo>
                  <a:pt x="1041019" y="434009"/>
                </a:lnTo>
                <a:lnTo>
                  <a:pt x="1032268" y="484124"/>
                </a:lnTo>
                <a:lnTo>
                  <a:pt x="1025347" y="534682"/>
                </a:lnTo>
                <a:lnTo>
                  <a:pt x="1020254" y="585660"/>
                </a:lnTo>
                <a:lnTo>
                  <a:pt x="1017028" y="637019"/>
                </a:lnTo>
                <a:lnTo>
                  <a:pt x="1300175" y="637019"/>
                </a:lnTo>
                <a:close/>
              </a:path>
              <a:path w="1301115" h="1301115">
                <a:moveTo>
                  <a:pt x="1300213" y="662520"/>
                </a:moveTo>
                <a:lnTo>
                  <a:pt x="1016406" y="662520"/>
                </a:lnTo>
                <a:lnTo>
                  <a:pt x="1015834" y="681202"/>
                </a:lnTo>
                <a:lnTo>
                  <a:pt x="1015606" y="690549"/>
                </a:lnTo>
                <a:lnTo>
                  <a:pt x="1015542" y="702081"/>
                </a:lnTo>
                <a:lnTo>
                  <a:pt x="1016393" y="749681"/>
                </a:lnTo>
                <a:lnTo>
                  <a:pt x="1019035" y="799147"/>
                </a:lnTo>
                <a:lnTo>
                  <a:pt x="1023404" y="848271"/>
                </a:lnTo>
                <a:lnTo>
                  <a:pt x="1029500" y="897026"/>
                </a:lnTo>
                <a:lnTo>
                  <a:pt x="1037285" y="945362"/>
                </a:lnTo>
                <a:lnTo>
                  <a:pt x="1046734" y="993267"/>
                </a:lnTo>
                <a:lnTo>
                  <a:pt x="1057833" y="1040688"/>
                </a:lnTo>
                <a:lnTo>
                  <a:pt x="1070571" y="1087628"/>
                </a:lnTo>
                <a:lnTo>
                  <a:pt x="1084922" y="1134008"/>
                </a:lnTo>
                <a:lnTo>
                  <a:pt x="1119797" y="1100239"/>
                </a:lnTo>
                <a:lnTo>
                  <a:pt x="1152080" y="1063955"/>
                </a:lnTo>
                <a:lnTo>
                  <a:pt x="1181620" y="1025334"/>
                </a:lnTo>
                <a:lnTo>
                  <a:pt x="1208278" y="984516"/>
                </a:lnTo>
                <a:lnTo>
                  <a:pt x="1231861" y="941654"/>
                </a:lnTo>
                <a:lnTo>
                  <a:pt x="1252258" y="896899"/>
                </a:lnTo>
                <a:lnTo>
                  <a:pt x="1269288" y="850417"/>
                </a:lnTo>
                <a:lnTo>
                  <a:pt x="1282801" y="802347"/>
                </a:lnTo>
                <a:lnTo>
                  <a:pt x="1292644" y="752856"/>
                </a:lnTo>
                <a:lnTo>
                  <a:pt x="1298663" y="702081"/>
                </a:lnTo>
                <a:lnTo>
                  <a:pt x="1300213" y="662520"/>
                </a:lnTo>
                <a:close/>
              </a:path>
              <a:path w="1301115" h="1301115">
                <a:moveTo>
                  <a:pt x="1300276" y="661111"/>
                </a:moveTo>
                <a:lnTo>
                  <a:pt x="1300213" y="662520"/>
                </a:lnTo>
                <a:lnTo>
                  <a:pt x="1300276" y="661111"/>
                </a:lnTo>
                <a:close/>
              </a:path>
              <a:path w="1301115" h="1301115">
                <a:moveTo>
                  <a:pt x="1300276" y="637019"/>
                </a:moveTo>
                <a:lnTo>
                  <a:pt x="1300276" y="639533"/>
                </a:lnTo>
                <a:lnTo>
                  <a:pt x="1300276" y="637019"/>
                </a:lnTo>
                <a:close/>
              </a:path>
              <a:path w="1301115" h="1301115">
                <a:moveTo>
                  <a:pt x="1300695" y="650201"/>
                </a:moveTo>
                <a:lnTo>
                  <a:pt x="1300276" y="639533"/>
                </a:lnTo>
                <a:lnTo>
                  <a:pt x="1300276" y="661111"/>
                </a:lnTo>
                <a:lnTo>
                  <a:pt x="1300695" y="650201"/>
                </a:lnTo>
                <a:close/>
              </a:path>
            </a:pathLst>
          </a:custGeom>
          <a:solidFill>
            <a:srgbClr val="97C8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099" y="3836578"/>
            <a:ext cx="608965" cy="608965"/>
          </a:xfrm>
          <a:custGeom>
            <a:avLst/>
            <a:gdLst/>
            <a:ahLst/>
            <a:cxnLst/>
            <a:rect l="l" t="t" r="r" b="b"/>
            <a:pathLst>
              <a:path w="608965" h="608965">
                <a:moveTo>
                  <a:pt x="304838" y="0"/>
                </a:moveTo>
                <a:lnTo>
                  <a:pt x="0" y="304828"/>
                </a:lnTo>
                <a:lnTo>
                  <a:pt x="303917" y="608745"/>
                </a:lnTo>
                <a:lnTo>
                  <a:pt x="608756" y="303906"/>
                </a:lnTo>
                <a:lnTo>
                  <a:pt x="304838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441416" y="6908055"/>
            <a:ext cx="783590" cy="783590"/>
          </a:xfrm>
          <a:custGeom>
            <a:avLst/>
            <a:gdLst/>
            <a:ahLst/>
            <a:cxnLst/>
            <a:rect l="l" t="t" r="r" b="b"/>
            <a:pathLst>
              <a:path w="783590" h="783590">
                <a:moveTo>
                  <a:pt x="392145" y="0"/>
                </a:moveTo>
                <a:lnTo>
                  <a:pt x="0" y="392145"/>
                </a:lnTo>
                <a:lnTo>
                  <a:pt x="390961" y="783096"/>
                </a:lnTo>
                <a:lnTo>
                  <a:pt x="783096" y="390961"/>
                </a:lnTo>
                <a:lnTo>
                  <a:pt x="392145" y="0"/>
                </a:lnTo>
                <a:close/>
              </a:path>
            </a:pathLst>
          </a:custGeom>
          <a:solidFill>
            <a:srgbClr val="005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AutoShape 2" descr="https://s15.stc.yc.kpcdn.net/share/i/12/12869383/wr-96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AutoShape 2" descr="https://x-lines.ru/letters/i/cyrillicscript/0086/5484ed/38/0/4njpbxqozdem3wfo4n67bqgoswsnbwf14n9pbx6todem7wcbrr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9899650" y="2606247"/>
            <a:ext cx="7523772" cy="4804062"/>
          </a:xfrm>
          <a:prstGeom prst="rect">
            <a:avLst/>
          </a:prstGeom>
          <a:solidFill>
            <a:schemeClr val="bg1"/>
          </a:solidFill>
          <a:ln w="793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/>
          </a:p>
        </p:txBody>
      </p:sp>
      <p:sp>
        <p:nvSpPr>
          <p:cNvPr id="85" name="TextBox 1"/>
          <p:cNvSpPr txBox="1"/>
          <p:nvPr/>
        </p:nvSpPr>
        <p:spPr>
          <a:xfrm>
            <a:off x="12576500" y="3836578"/>
            <a:ext cx="3754007" cy="280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32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</a:t>
            </a:r>
            <a:endParaRPr lang="ru-RU" sz="4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  <a:endParaRPr lang="ru-RU" sz="4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4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sz="4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социальном</a:t>
            </a:r>
            <a:r>
              <a:rPr sz="4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заказе</a:t>
            </a:r>
            <a:endParaRPr sz="4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Box 8"/>
          <p:cNvSpPr txBox="1"/>
          <p:nvPr/>
        </p:nvSpPr>
        <p:spPr>
          <a:xfrm>
            <a:off x="1214819" y="2478962"/>
            <a:ext cx="8892039" cy="2677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0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Статья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3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Федерального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закона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№ 568-ФЗ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предусматривает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внесение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Закон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о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социальном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заказе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положений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регламентирующих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порядок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исполнения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социальных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заказов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по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реализация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дополнительных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общеобразовательных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2800" dirty="0" err="1">
                <a:solidFill>
                  <a:schemeClr val="tx2">
                    <a:lumMod val="75000"/>
                  </a:schemeClr>
                </a:solidFill>
              </a:rPr>
              <a:t>программ</a:t>
            </a:r>
            <a:r>
              <a:rPr sz="28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sz="2800" dirty="0">
                <a:solidFill>
                  <a:schemeClr val="tx2">
                    <a:lumMod val="75000"/>
                  </a:schemeClr>
                </a:solidFill>
              </a:rPr>
            </a:br>
            <a:endParaRPr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5622" y="5937559"/>
            <a:ext cx="9253628" cy="341632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частью 2.2 статьи 28 Закона о социальном заказе его положения 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2023 года  применяются в субъектах Российской Федерации, в которых осуществляется внедрение Целевой модели развития региональных систем дополнительного образования детей, и действуют до 1 января 2025 года в отношении государственного (муниципального) социального заказа на 2023 - 2024 годы на реализацию дополнительных общеразвивающих программ для детей.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9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970488" y="858735"/>
            <a:ext cx="1198245" cy="174625"/>
            <a:chOff x="1970488" y="858735"/>
            <a:chExt cx="1198245" cy="1746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70488" y="889803"/>
              <a:ext cx="145074" cy="14338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138502" y="889805"/>
              <a:ext cx="727075" cy="143510"/>
            </a:xfrm>
            <a:custGeom>
              <a:avLst/>
              <a:gdLst/>
              <a:ahLst/>
              <a:cxnLst/>
              <a:rect l="l" t="t" r="r" b="b"/>
              <a:pathLst>
                <a:path w="727075" h="143509">
                  <a:moveTo>
                    <a:pt x="93002" y="97828"/>
                  </a:moveTo>
                  <a:lnTo>
                    <a:pt x="73063" y="61048"/>
                  </a:lnTo>
                  <a:lnTo>
                    <a:pt x="67513" y="59842"/>
                  </a:lnTo>
                  <a:lnTo>
                    <a:pt x="67513" y="97828"/>
                  </a:lnTo>
                  <a:lnTo>
                    <a:pt x="66370" y="104241"/>
                  </a:lnTo>
                  <a:lnTo>
                    <a:pt x="62801" y="109842"/>
                  </a:lnTo>
                  <a:lnTo>
                    <a:pt x="56616" y="113804"/>
                  </a:lnTo>
                  <a:lnTo>
                    <a:pt x="47612" y="115303"/>
                  </a:lnTo>
                  <a:lnTo>
                    <a:pt x="25488" y="115303"/>
                  </a:lnTo>
                  <a:lnTo>
                    <a:pt x="25488" y="80149"/>
                  </a:lnTo>
                  <a:lnTo>
                    <a:pt x="47612" y="80149"/>
                  </a:lnTo>
                  <a:lnTo>
                    <a:pt x="57480" y="81991"/>
                  </a:lnTo>
                  <a:lnTo>
                    <a:pt x="63563" y="86550"/>
                  </a:lnTo>
                  <a:lnTo>
                    <a:pt x="66662" y="92316"/>
                  </a:lnTo>
                  <a:lnTo>
                    <a:pt x="67513" y="97828"/>
                  </a:lnTo>
                  <a:lnTo>
                    <a:pt x="67513" y="59842"/>
                  </a:lnTo>
                  <a:lnTo>
                    <a:pt x="47434" y="55422"/>
                  </a:lnTo>
                  <a:lnTo>
                    <a:pt x="25488" y="55422"/>
                  </a:lnTo>
                  <a:lnTo>
                    <a:pt x="25488" y="27152"/>
                  </a:lnTo>
                  <a:lnTo>
                    <a:pt x="80352" y="27152"/>
                  </a:lnTo>
                  <a:lnTo>
                    <a:pt x="80352" y="2413"/>
                  </a:lnTo>
                  <a:lnTo>
                    <a:pt x="0" y="2413"/>
                  </a:lnTo>
                  <a:lnTo>
                    <a:pt x="0" y="140030"/>
                  </a:lnTo>
                  <a:lnTo>
                    <a:pt x="47434" y="140030"/>
                  </a:lnTo>
                  <a:lnTo>
                    <a:pt x="65925" y="136969"/>
                  </a:lnTo>
                  <a:lnTo>
                    <a:pt x="80327" y="128346"/>
                  </a:lnTo>
                  <a:lnTo>
                    <a:pt x="89471" y="115303"/>
                  </a:lnTo>
                  <a:lnTo>
                    <a:pt x="89674" y="115011"/>
                  </a:lnTo>
                  <a:lnTo>
                    <a:pt x="93002" y="97828"/>
                  </a:lnTo>
                  <a:close/>
                </a:path>
                <a:path w="727075" h="143509">
                  <a:moveTo>
                    <a:pt x="236270" y="140042"/>
                  </a:moveTo>
                  <a:lnTo>
                    <a:pt x="181787" y="2413"/>
                  </a:lnTo>
                  <a:lnTo>
                    <a:pt x="159461" y="2413"/>
                  </a:lnTo>
                  <a:lnTo>
                    <a:pt x="104965" y="140042"/>
                  </a:lnTo>
                  <a:lnTo>
                    <a:pt x="133057" y="140042"/>
                  </a:lnTo>
                  <a:lnTo>
                    <a:pt x="170611" y="37744"/>
                  </a:lnTo>
                  <a:lnTo>
                    <a:pt x="208178" y="140042"/>
                  </a:lnTo>
                  <a:lnTo>
                    <a:pt x="236270" y="140042"/>
                  </a:lnTo>
                  <a:close/>
                </a:path>
                <a:path w="727075" h="143509">
                  <a:moveTo>
                    <a:pt x="378625" y="140042"/>
                  </a:moveTo>
                  <a:lnTo>
                    <a:pt x="363829" y="104508"/>
                  </a:lnTo>
                  <a:lnTo>
                    <a:pt x="353542" y="79794"/>
                  </a:lnTo>
                  <a:lnTo>
                    <a:pt x="336804" y="39611"/>
                  </a:lnTo>
                  <a:lnTo>
                    <a:pt x="326720" y="15392"/>
                  </a:lnTo>
                  <a:lnTo>
                    <a:pt x="326720" y="79794"/>
                  </a:lnTo>
                  <a:lnTo>
                    <a:pt x="295478" y="79794"/>
                  </a:lnTo>
                  <a:lnTo>
                    <a:pt x="311086" y="39611"/>
                  </a:lnTo>
                  <a:lnTo>
                    <a:pt x="326720" y="79794"/>
                  </a:lnTo>
                  <a:lnTo>
                    <a:pt x="326720" y="15392"/>
                  </a:lnTo>
                  <a:lnTo>
                    <a:pt x="321322" y="2413"/>
                  </a:lnTo>
                  <a:lnTo>
                    <a:pt x="300863" y="2413"/>
                  </a:lnTo>
                  <a:lnTo>
                    <a:pt x="243586" y="140042"/>
                  </a:lnTo>
                  <a:lnTo>
                    <a:pt x="271678" y="140042"/>
                  </a:lnTo>
                  <a:lnTo>
                    <a:pt x="285813" y="104508"/>
                  </a:lnTo>
                  <a:lnTo>
                    <a:pt x="336397" y="104508"/>
                  </a:lnTo>
                  <a:lnTo>
                    <a:pt x="350532" y="140042"/>
                  </a:lnTo>
                  <a:lnTo>
                    <a:pt x="378625" y="140042"/>
                  </a:lnTo>
                  <a:close/>
                </a:path>
                <a:path w="727075" h="143509">
                  <a:moveTo>
                    <a:pt x="521512" y="41846"/>
                  </a:moveTo>
                  <a:lnTo>
                    <a:pt x="510679" y="24168"/>
                  </a:lnTo>
                  <a:lnTo>
                    <a:pt x="495960" y="11023"/>
                  </a:lnTo>
                  <a:lnTo>
                    <a:pt x="478066" y="2819"/>
                  </a:lnTo>
                  <a:lnTo>
                    <a:pt x="457720" y="0"/>
                  </a:lnTo>
                  <a:lnTo>
                    <a:pt x="425919" y="6819"/>
                  </a:lnTo>
                  <a:lnTo>
                    <a:pt x="403453" y="24104"/>
                  </a:lnTo>
                  <a:lnTo>
                    <a:pt x="390144" y="47155"/>
                  </a:lnTo>
                  <a:lnTo>
                    <a:pt x="385749" y="71234"/>
                  </a:lnTo>
                  <a:lnTo>
                    <a:pt x="390156" y="95834"/>
                  </a:lnTo>
                  <a:lnTo>
                    <a:pt x="403479" y="119164"/>
                  </a:lnTo>
                  <a:lnTo>
                    <a:pt x="425831" y="136563"/>
                  </a:lnTo>
                  <a:lnTo>
                    <a:pt x="457339" y="143395"/>
                  </a:lnTo>
                  <a:lnTo>
                    <a:pt x="478294" y="140423"/>
                  </a:lnTo>
                  <a:lnTo>
                    <a:pt x="510286" y="119227"/>
                  </a:lnTo>
                  <a:lnTo>
                    <a:pt x="484136" y="109867"/>
                  </a:lnTo>
                  <a:lnTo>
                    <a:pt x="476034" y="114833"/>
                  </a:lnTo>
                  <a:lnTo>
                    <a:pt x="467233" y="117716"/>
                  </a:lnTo>
                  <a:lnTo>
                    <a:pt x="458076" y="118643"/>
                  </a:lnTo>
                  <a:lnTo>
                    <a:pt x="439623" y="114871"/>
                  </a:lnTo>
                  <a:lnTo>
                    <a:pt x="424751" y="104635"/>
                  </a:lnTo>
                  <a:lnTo>
                    <a:pt x="414845" y="89547"/>
                  </a:lnTo>
                  <a:lnTo>
                    <a:pt x="411226" y="71234"/>
                  </a:lnTo>
                  <a:lnTo>
                    <a:pt x="414655" y="53759"/>
                  </a:lnTo>
                  <a:lnTo>
                    <a:pt x="424243" y="38912"/>
                  </a:lnTo>
                  <a:lnTo>
                    <a:pt x="439000" y="28600"/>
                  </a:lnTo>
                  <a:lnTo>
                    <a:pt x="457898" y="24739"/>
                  </a:lnTo>
                  <a:lnTo>
                    <a:pt x="469252" y="26174"/>
                  </a:lnTo>
                  <a:lnTo>
                    <a:pt x="478764" y="30010"/>
                  </a:lnTo>
                  <a:lnTo>
                    <a:pt x="486486" y="35471"/>
                  </a:lnTo>
                  <a:lnTo>
                    <a:pt x="492493" y="41846"/>
                  </a:lnTo>
                  <a:lnTo>
                    <a:pt x="521512" y="41846"/>
                  </a:lnTo>
                  <a:close/>
                </a:path>
                <a:path w="727075" h="143509">
                  <a:moveTo>
                    <a:pt x="607339" y="3022"/>
                  </a:moveTo>
                  <a:lnTo>
                    <a:pt x="530910" y="3022"/>
                  </a:lnTo>
                  <a:lnTo>
                    <a:pt x="530910" y="27152"/>
                  </a:lnTo>
                  <a:lnTo>
                    <a:pt x="556399" y="27152"/>
                  </a:lnTo>
                  <a:lnTo>
                    <a:pt x="556399" y="140182"/>
                  </a:lnTo>
                  <a:lnTo>
                    <a:pt x="581875" y="140182"/>
                  </a:lnTo>
                  <a:lnTo>
                    <a:pt x="581875" y="27152"/>
                  </a:lnTo>
                  <a:lnTo>
                    <a:pt x="607339" y="27152"/>
                  </a:lnTo>
                  <a:lnTo>
                    <a:pt x="607339" y="3022"/>
                  </a:lnTo>
                  <a:close/>
                </a:path>
                <a:path w="727075" h="143509">
                  <a:moveTo>
                    <a:pt x="726605" y="2413"/>
                  </a:moveTo>
                  <a:lnTo>
                    <a:pt x="701116" y="2413"/>
                  </a:lnTo>
                  <a:lnTo>
                    <a:pt x="701116" y="57023"/>
                  </a:lnTo>
                  <a:lnTo>
                    <a:pt x="650900" y="57023"/>
                  </a:lnTo>
                  <a:lnTo>
                    <a:pt x="650900" y="2413"/>
                  </a:lnTo>
                  <a:lnTo>
                    <a:pt x="625411" y="2413"/>
                  </a:lnTo>
                  <a:lnTo>
                    <a:pt x="625411" y="57023"/>
                  </a:lnTo>
                  <a:lnTo>
                    <a:pt x="625411" y="82423"/>
                  </a:lnTo>
                  <a:lnTo>
                    <a:pt x="625411" y="139573"/>
                  </a:lnTo>
                  <a:lnTo>
                    <a:pt x="650900" y="139573"/>
                  </a:lnTo>
                  <a:lnTo>
                    <a:pt x="650900" y="82423"/>
                  </a:lnTo>
                  <a:lnTo>
                    <a:pt x="701116" y="82423"/>
                  </a:lnTo>
                  <a:lnTo>
                    <a:pt x="701116" y="139573"/>
                  </a:lnTo>
                  <a:lnTo>
                    <a:pt x="726605" y="139573"/>
                  </a:lnTo>
                  <a:lnTo>
                    <a:pt x="726605" y="82423"/>
                  </a:lnTo>
                  <a:lnTo>
                    <a:pt x="726605" y="57023"/>
                  </a:lnTo>
                  <a:lnTo>
                    <a:pt x="726605" y="2413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88046" y="889803"/>
              <a:ext cx="145074" cy="14338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56081" y="858735"/>
              <a:ext cx="112342" cy="171104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3246445" y="892072"/>
            <a:ext cx="538480" cy="163830"/>
            <a:chOff x="3246445" y="892072"/>
            <a:chExt cx="538480" cy="163830"/>
          </a:xfrm>
        </p:grpSpPr>
        <p:sp>
          <p:nvSpPr>
            <p:cNvPr id="9" name="object 9"/>
            <p:cNvSpPr/>
            <p:nvPr/>
          </p:nvSpPr>
          <p:spPr>
            <a:xfrm>
              <a:off x="3246437" y="892079"/>
              <a:ext cx="208915" cy="163830"/>
            </a:xfrm>
            <a:custGeom>
              <a:avLst/>
              <a:gdLst/>
              <a:ahLst/>
              <a:cxnLst/>
              <a:rect l="l" t="t" r="r" b="b"/>
              <a:pathLst>
                <a:path w="208914" h="163830">
                  <a:moveTo>
                    <a:pt x="116801" y="113030"/>
                  </a:moveTo>
                  <a:lnTo>
                    <a:pt x="101193" y="113030"/>
                  </a:lnTo>
                  <a:lnTo>
                    <a:pt x="101193" y="0"/>
                  </a:lnTo>
                  <a:lnTo>
                    <a:pt x="75704" y="0"/>
                  </a:lnTo>
                  <a:lnTo>
                    <a:pt x="75704" y="113030"/>
                  </a:lnTo>
                  <a:lnTo>
                    <a:pt x="25488" y="113030"/>
                  </a:lnTo>
                  <a:lnTo>
                    <a:pt x="25488" y="0"/>
                  </a:lnTo>
                  <a:lnTo>
                    <a:pt x="0" y="0"/>
                  </a:lnTo>
                  <a:lnTo>
                    <a:pt x="0" y="113030"/>
                  </a:lnTo>
                  <a:lnTo>
                    <a:pt x="0" y="137160"/>
                  </a:lnTo>
                  <a:lnTo>
                    <a:pt x="91325" y="137160"/>
                  </a:lnTo>
                  <a:lnTo>
                    <a:pt x="91325" y="163830"/>
                  </a:lnTo>
                  <a:lnTo>
                    <a:pt x="116801" y="163830"/>
                  </a:lnTo>
                  <a:lnTo>
                    <a:pt x="116801" y="137160"/>
                  </a:lnTo>
                  <a:lnTo>
                    <a:pt x="116801" y="113030"/>
                  </a:lnTo>
                  <a:close/>
                </a:path>
                <a:path w="208914" h="163830">
                  <a:moveTo>
                    <a:pt x="208762" y="139"/>
                  </a:moveTo>
                  <a:lnTo>
                    <a:pt x="134912" y="139"/>
                  </a:lnTo>
                  <a:lnTo>
                    <a:pt x="134912" y="24269"/>
                  </a:lnTo>
                  <a:lnTo>
                    <a:pt x="134912" y="57289"/>
                  </a:lnTo>
                  <a:lnTo>
                    <a:pt x="134912" y="81419"/>
                  </a:lnTo>
                  <a:lnTo>
                    <a:pt x="134912" y="113169"/>
                  </a:lnTo>
                  <a:lnTo>
                    <a:pt x="134912" y="137299"/>
                  </a:lnTo>
                  <a:lnTo>
                    <a:pt x="208762" y="137299"/>
                  </a:lnTo>
                  <a:lnTo>
                    <a:pt x="208762" y="113169"/>
                  </a:lnTo>
                  <a:lnTo>
                    <a:pt x="160401" y="113169"/>
                  </a:lnTo>
                  <a:lnTo>
                    <a:pt x="160401" y="81419"/>
                  </a:lnTo>
                  <a:lnTo>
                    <a:pt x="206705" y="81419"/>
                  </a:lnTo>
                  <a:lnTo>
                    <a:pt x="206705" y="57289"/>
                  </a:lnTo>
                  <a:lnTo>
                    <a:pt x="160401" y="57289"/>
                  </a:lnTo>
                  <a:lnTo>
                    <a:pt x="160401" y="24269"/>
                  </a:lnTo>
                  <a:lnTo>
                    <a:pt x="208762" y="24269"/>
                  </a:lnTo>
                  <a:lnTo>
                    <a:pt x="208762" y="139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82770" y="892209"/>
              <a:ext cx="301788" cy="137769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3853645" y="889800"/>
            <a:ext cx="911225" cy="142240"/>
            <a:chOff x="3853645" y="889800"/>
            <a:chExt cx="911225" cy="142240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53645" y="889800"/>
              <a:ext cx="321868" cy="14208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8453" y="892215"/>
              <a:ext cx="89285" cy="13761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11024" y="892213"/>
              <a:ext cx="337512" cy="13776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72387" y="892216"/>
              <a:ext cx="92457" cy="137618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1966024" y="1150317"/>
            <a:ext cx="1986280" cy="166370"/>
            <a:chOff x="1966024" y="1150317"/>
            <a:chExt cx="1986280" cy="166370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966024" y="1150317"/>
              <a:ext cx="306774" cy="16609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295753" y="1152734"/>
              <a:ext cx="101600" cy="137160"/>
            </a:xfrm>
            <a:custGeom>
              <a:avLst/>
              <a:gdLst/>
              <a:ahLst/>
              <a:cxnLst/>
              <a:rect l="l" t="t" r="r" b="b"/>
              <a:pathLst>
                <a:path w="101600" h="137159">
                  <a:moveTo>
                    <a:pt x="101193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37160"/>
                  </a:lnTo>
                  <a:lnTo>
                    <a:pt x="25488" y="137160"/>
                  </a:lnTo>
                  <a:lnTo>
                    <a:pt x="25488" y="24130"/>
                  </a:lnTo>
                  <a:lnTo>
                    <a:pt x="75704" y="24130"/>
                  </a:lnTo>
                  <a:lnTo>
                    <a:pt x="75704" y="137160"/>
                  </a:lnTo>
                  <a:lnTo>
                    <a:pt x="101193" y="137160"/>
                  </a:lnTo>
                  <a:lnTo>
                    <a:pt x="101193" y="24130"/>
                  </a:lnTo>
                  <a:lnTo>
                    <a:pt x="10119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19883" y="1150317"/>
              <a:ext cx="407848" cy="14339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857703" y="1152734"/>
              <a:ext cx="679450" cy="137795"/>
            </a:xfrm>
            <a:custGeom>
              <a:avLst/>
              <a:gdLst/>
              <a:ahLst/>
              <a:cxnLst/>
              <a:rect l="l" t="t" r="r" b="b"/>
              <a:pathLst>
                <a:path w="679450" h="137794">
                  <a:moveTo>
                    <a:pt x="112331" y="0"/>
                  </a:moveTo>
                  <a:lnTo>
                    <a:pt x="86880" y="0"/>
                  </a:lnTo>
                  <a:lnTo>
                    <a:pt x="25488" y="96723"/>
                  </a:lnTo>
                  <a:lnTo>
                    <a:pt x="25488" y="0"/>
                  </a:lnTo>
                  <a:lnTo>
                    <a:pt x="0" y="0"/>
                  </a:lnTo>
                  <a:lnTo>
                    <a:pt x="0" y="137642"/>
                  </a:lnTo>
                  <a:lnTo>
                    <a:pt x="25488" y="137642"/>
                  </a:lnTo>
                  <a:lnTo>
                    <a:pt x="86880" y="40906"/>
                  </a:lnTo>
                  <a:lnTo>
                    <a:pt x="86880" y="137642"/>
                  </a:lnTo>
                  <a:lnTo>
                    <a:pt x="112331" y="137642"/>
                  </a:lnTo>
                  <a:lnTo>
                    <a:pt x="112331" y="0"/>
                  </a:lnTo>
                  <a:close/>
                </a:path>
                <a:path w="679450" h="137794">
                  <a:moveTo>
                    <a:pt x="207073" y="609"/>
                  </a:moveTo>
                  <a:lnTo>
                    <a:pt x="130644" y="609"/>
                  </a:lnTo>
                  <a:lnTo>
                    <a:pt x="130644" y="24739"/>
                  </a:lnTo>
                  <a:lnTo>
                    <a:pt x="156133" y="24739"/>
                  </a:lnTo>
                  <a:lnTo>
                    <a:pt x="156133" y="137769"/>
                  </a:lnTo>
                  <a:lnTo>
                    <a:pt x="181622" y="137769"/>
                  </a:lnTo>
                  <a:lnTo>
                    <a:pt x="181622" y="24739"/>
                  </a:lnTo>
                  <a:lnTo>
                    <a:pt x="207073" y="24739"/>
                  </a:lnTo>
                  <a:lnTo>
                    <a:pt x="207073" y="609"/>
                  </a:lnTo>
                  <a:close/>
                </a:path>
                <a:path w="679450" h="137794">
                  <a:moveTo>
                    <a:pt x="299021" y="0"/>
                  </a:moveTo>
                  <a:lnTo>
                    <a:pt x="225171" y="0"/>
                  </a:lnTo>
                  <a:lnTo>
                    <a:pt x="225171" y="24130"/>
                  </a:lnTo>
                  <a:lnTo>
                    <a:pt x="225171" y="57150"/>
                  </a:lnTo>
                  <a:lnTo>
                    <a:pt x="225171" y="81280"/>
                  </a:lnTo>
                  <a:lnTo>
                    <a:pt x="225171" y="113030"/>
                  </a:lnTo>
                  <a:lnTo>
                    <a:pt x="225171" y="137160"/>
                  </a:lnTo>
                  <a:lnTo>
                    <a:pt x="299021" y="137160"/>
                  </a:lnTo>
                  <a:lnTo>
                    <a:pt x="299021" y="113030"/>
                  </a:lnTo>
                  <a:lnTo>
                    <a:pt x="250659" y="113030"/>
                  </a:lnTo>
                  <a:lnTo>
                    <a:pt x="250659" y="81280"/>
                  </a:lnTo>
                  <a:lnTo>
                    <a:pt x="296964" y="81280"/>
                  </a:lnTo>
                  <a:lnTo>
                    <a:pt x="296964" y="57150"/>
                  </a:lnTo>
                  <a:lnTo>
                    <a:pt x="250659" y="57150"/>
                  </a:lnTo>
                  <a:lnTo>
                    <a:pt x="250659" y="24130"/>
                  </a:lnTo>
                  <a:lnTo>
                    <a:pt x="299021" y="24130"/>
                  </a:lnTo>
                  <a:lnTo>
                    <a:pt x="299021" y="0"/>
                  </a:lnTo>
                  <a:close/>
                </a:path>
                <a:path w="679450" h="137794">
                  <a:moveTo>
                    <a:pt x="446544" y="137629"/>
                  </a:moveTo>
                  <a:lnTo>
                    <a:pt x="392061" y="0"/>
                  </a:lnTo>
                  <a:lnTo>
                    <a:pt x="369735" y="0"/>
                  </a:lnTo>
                  <a:lnTo>
                    <a:pt x="315239" y="137629"/>
                  </a:lnTo>
                  <a:lnTo>
                    <a:pt x="343331" y="137629"/>
                  </a:lnTo>
                  <a:lnTo>
                    <a:pt x="380885" y="35344"/>
                  </a:lnTo>
                  <a:lnTo>
                    <a:pt x="418452" y="137629"/>
                  </a:lnTo>
                  <a:lnTo>
                    <a:pt x="446544" y="137629"/>
                  </a:lnTo>
                  <a:close/>
                </a:path>
                <a:path w="679450" h="137794">
                  <a:moveTo>
                    <a:pt x="556742" y="95427"/>
                  </a:moveTo>
                  <a:lnTo>
                    <a:pt x="532638" y="56730"/>
                  </a:lnTo>
                  <a:lnTo>
                    <a:pt x="531253" y="56502"/>
                  </a:lnTo>
                  <a:lnTo>
                    <a:pt x="531253" y="95427"/>
                  </a:lnTo>
                  <a:lnTo>
                    <a:pt x="529793" y="102781"/>
                  </a:lnTo>
                  <a:lnTo>
                    <a:pt x="525691" y="108280"/>
                  </a:lnTo>
                  <a:lnTo>
                    <a:pt x="519391" y="111709"/>
                  </a:lnTo>
                  <a:lnTo>
                    <a:pt x="511352" y="112903"/>
                  </a:lnTo>
                  <a:lnTo>
                    <a:pt x="490702" y="112903"/>
                  </a:lnTo>
                  <a:lnTo>
                    <a:pt x="490702" y="77749"/>
                  </a:lnTo>
                  <a:lnTo>
                    <a:pt x="511352" y="77749"/>
                  </a:lnTo>
                  <a:lnTo>
                    <a:pt x="519391" y="78943"/>
                  </a:lnTo>
                  <a:lnTo>
                    <a:pt x="525691" y="82397"/>
                  </a:lnTo>
                  <a:lnTo>
                    <a:pt x="529793" y="87947"/>
                  </a:lnTo>
                  <a:lnTo>
                    <a:pt x="531253" y="95427"/>
                  </a:lnTo>
                  <a:lnTo>
                    <a:pt x="531253" y="56502"/>
                  </a:lnTo>
                  <a:lnTo>
                    <a:pt x="511162" y="53022"/>
                  </a:lnTo>
                  <a:lnTo>
                    <a:pt x="490702" y="53022"/>
                  </a:lnTo>
                  <a:lnTo>
                    <a:pt x="490702" y="0"/>
                  </a:lnTo>
                  <a:lnTo>
                    <a:pt x="465213" y="0"/>
                  </a:lnTo>
                  <a:lnTo>
                    <a:pt x="465213" y="137629"/>
                  </a:lnTo>
                  <a:lnTo>
                    <a:pt x="511162" y="137629"/>
                  </a:lnTo>
                  <a:lnTo>
                    <a:pt x="529590" y="134569"/>
                  </a:lnTo>
                  <a:lnTo>
                    <a:pt x="543991" y="125945"/>
                  </a:lnTo>
                  <a:lnTo>
                    <a:pt x="553186" y="112903"/>
                  </a:lnTo>
                  <a:lnTo>
                    <a:pt x="553389" y="112610"/>
                  </a:lnTo>
                  <a:lnTo>
                    <a:pt x="556742" y="95427"/>
                  </a:lnTo>
                  <a:close/>
                </a:path>
                <a:path w="679450" h="137794">
                  <a:moveTo>
                    <a:pt x="678980" y="0"/>
                  </a:moveTo>
                  <a:lnTo>
                    <a:pt x="653503" y="0"/>
                  </a:lnTo>
                  <a:lnTo>
                    <a:pt x="653503" y="54610"/>
                  </a:lnTo>
                  <a:lnTo>
                    <a:pt x="603275" y="54610"/>
                  </a:lnTo>
                  <a:lnTo>
                    <a:pt x="603275" y="0"/>
                  </a:lnTo>
                  <a:lnTo>
                    <a:pt x="577799" y="0"/>
                  </a:lnTo>
                  <a:lnTo>
                    <a:pt x="577799" y="54610"/>
                  </a:lnTo>
                  <a:lnTo>
                    <a:pt x="577799" y="80010"/>
                  </a:lnTo>
                  <a:lnTo>
                    <a:pt x="577799" y="137160"/>
                  </a:lnTo>
                  <a:lnTo>
                    <a:pt x="603275" y="137160"/>
                  </a:lnTo>
                  <a:lnTo>
                    <a:pt x="603275" y="80010"/>
                  </a:lnTo>
                  <a:lnTo>
                    <a:pt x="653503" y="80010"/>
                  </a:lnTo>
                  <a:lnTo>
                    <a:pt x="653503" y="137160"/>
                  </a:lnTo>
                  <a:lnTo>
                    <a:pt x="678980" y="137160"/>
                  </a:lnTo>
                  <a:lnTo>
                    <a:pt x="678980" y="80010"/>
                  </a:lnTo>
                  <a:lnTo>
                    <a:pt x="678980" y="54610"/>
                  </a:lnTo>
                  <a:lnTo>
                    <a:pt x="67898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559629" y="1150317"/>
              <a:ext cx="145063" cy="14339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27665" y="1150317"/>
              <a:ext cx="224356" cy="143398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4015936" y="1150314"/>
            <a:ext cx="1405255" cy="143510"/>
            <a:chOff x="4015936" y="1150314"/>
            <a:chExt cx="1405255" cy="143510"/>
          </a:xfrm>
        </p:grpSpPr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015936" y="1150317"/>
              <a:ext cx="145063" cy="14339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183953" y="1152730"/>
              <a:ext cx="92991" cy="13762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300241" y="1150314"/>
              <a:ext cx="482830" cy="14340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806035" y="1152724"/>
              <a:ext cx="356114" cy="13763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192153" y="1152728"/>
              <a:ext cx="112352" cy="13763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328357" y="1152730"/>
              <a:ext cx="92457" cy="137629"/>
            </a:xfrm>
            <a:prstGeom prst="rect">
              <a:avLst/>
            </a:prstGeom>
          </p:spPr>
        </p:pic>
      </p:grpSp>
      <p:pic>
        <p:nvPicPr>
          <p:cNvPr id="30" name="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977551" y="1413252"/>
            <a:ext cx="112331" cy="137639"/>
          </a:xfrm>
          <a:prstGeom prst="rect">
            <a:avLst/>
          </a:prstGeom>
        </p:spPr>
      </p:pic>
      <p:grpSp>
        <p:nvGrpSpPr>
          <p:cNvPr id="31" name="object 31"/>
          <p:cNvGrpSpPr/>
          <p:nvPr/>
        </p:nvGrpSpPr>
        <p:grpSpPr>
          <a:xfrm>
            <a:off x="2167913" y="1410839"/>
            <a:ext cx="1844039" cy="143510"/>
            <a:chOff x="2167913" y="1410839"/>
            <a:chExt cx="1844039" cy="143510"/>
          </a:xfrm>
        </p:grpSpPr>
        <p:pic>
          <p:nvPicPr>
            <p:cNvPr id="32" name="object 3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167913" y="1413248"/>
              <a:ext cx="434816" cy="13778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623791" y="1413252"/>
              <a:ext cx="112331" cy="13763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759082" y="1410842"/>
              <a:ext cx="358144" cy="14338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142437" y="1413248"/>
              <a:ext cx="94855" cy="137639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267265" y="1413261"/>
              <a:ext cx="74295" cy="137160"/>
            </a:xfrm>
            <a:custGeom>
              <a:avLst/>
              <a:gdLst/>
              <a:ahLst/>
              <a:cxnLst/>
              <a:rect l="l" t="t" r="r" b="b"/>
              <a:pathLst>
                <a:path w="74295" h="137159">
                  <a:moveTo>
                    <a:pt x="7385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57150"/>
                  </a:lnTo>
                  <a:lnTo>
                    <a:pt x="0" y="81280"/>
                  </a:lnTo>
                  <a:lnTo>
                    <a:pt x="0" y="113030"/>
                  </a:lnTo>
                  <a:lnTo>
                    <a:pt x="0" y="137160"/>
                  </a:lnTo>
                  <a:lnTo>
                    <a:pt x="73850" y="137160"/>
                  </a:lnTo>
                  <a:lnTo>
                    <a:pt x="73850" y="113030"/>
                  </a:lnTo>
                  <a:lnTo>
                    <a:pt x="25488" y="113030"/>
                  </a:lnTo>
                  <a:lnTo>
                    <a:pt x="25488" y="81280"/>
                  </a:lnTo>
                  <a:lnTo>
                    <a:pt x="71793" y="81280"/>
                  </a:lnTo>
                  <a:lnTo>
                    <a:pt x="71793" y="57150"/>
                  </a:lnTo>
                  <a:lnTo>
                    <a:pt x="25488" y="57150"/>
                  </a:lnTo>
                  <a:lnTo>
                    <a:pt x="25488" y="24130"/>
                  </a:lnTo>
                  <a:lnTo>
                    <a:pt x="73850" y="24130"/>
                  </a:lnTo>
                  <a:lnTo>
                    <a:pt x="7385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361622" y="1410839"/>
              <a:ext cx="135765" cy="143388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518513" y="1410842"/>
              <a:ext cx="246110" cy="143388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787576" y="1410842"/>
              <a:ext cx="224371" cy="143388"/>
            </a:xfrm>
            <a:prstGeom prst="rect">
              <a:avLst/>
            </a:prstGeom>
          </p:spPr>
        </p:pic>
      </p:grpSp>
      <p:grpSp>
        <p:nvGrpSpPr>
          <p:cNvPr id="40" name="object 40"/>
          <p:cNvGrpSpPr/>
          <p:nvPr/>
        </p:nvGrpSpPr>
        <p:grpSpPr>
          <a:xfrm>
            <a:off x="4082900" y="1410839"/>
            <a:ext cx="1274445" cy="143510"/>
            <a:chOff x="4082900" y="1410839"/>
            <a:chExt cx="1274445" cy="143510"/>
          </a:xfrm>
        </p:grpSpPr>
        <p:pic>
          <p:nvPicPr>
            <p:cNvPr id="41" name="object 4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082900" y="1410839"/>
              <a:ext cx="402268" cy="14339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506252" y="1413261"/>
              <a:ext cx="101600" cy="137160"/>
            </a:xfrm>
            <a:custGeom>
              <a:avLst/>
              <a:gdLst/>
              <a:ahLst/>
              <a:cxnLst/>
              <a:rect l="l" t="t" r="r" b="b"/>
              <a:pathLst>
                <a:path w="101600" h="137159">
                  <a:moveTo>
                    <a:pt x="101193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37160"/>
                  </a:lnTo>
                  <a:lnTo>
                    <a:pt x="25488" y="137160"/>
                  </a:lnTo>
                  <a:lnTo>
                    <a:pt x="25488" y="24130"/>
                  </a:lnTo>
                  <a:lnTo>
                    <a:pt x="75704" y="24130"/>
                  </a:lnTo>
                  <a:lnTo>
                    <a:pt x="75704" y="137160"/>
                  </a:lnTo>
                  <a:lnTo>
                    <a:pt x="101193" y="137160"/>
                  </a:lnTo>
                  <a:lnTo>
                    <a:pt x="101193" y="24130"/>
                  </a:lnTo>
                  <a:lnTo>
                    <a:pt x="10119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637452" y="1413249"/>
              <a:ext cx="460691" cy="137778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128136" y="1413252"/>
              <a:ext cx="112331" cy="13763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264340" y="1413255"/>
              <a:ext cx="92457" cy="137629"/>
            </a:xfrm>
            <a:prstGeom prst="rect">
              <a:avLst/>
            </a:prstGeom>
          </p:spPr>
        </p:pic>
      </p:grpSp>
      <p:grpSp>
        <p:nvGrpSpPr>
          <p:cNvPr id="46" name="object 46"/>
          <p:cNvGrpSpPr/>
          <p:nvPr/>
        </p:nvGrpSpPr>
        <p:grpSpPr>
          <a:xfrm>
            <a:off x="1966024" y="1640298"/>
            <a:ext cx="567055" cy="197485"/>
            <a:chOff x="1966024" y="1640298"/>
            <a:chExt cx="567055" cy="197485"/>
          </a:xfrm>
        </p:grpSpPr>
        <p:pic>
          <p:nvPicPr>
            <p:cNvPr id="47" name="object 4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966024" y="1673777"/>
              <a:ext cx="426836" cy="163672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420425" y="1640298"/>
              <a:ext cx="112352" cy="171115"/>
            </a:xfrm>
            <a:prstGeom prst="rect">
              <a:avLst/>
            </a:prstGeom>
          </p:spPr>
        </p:pic>
      </p:grpSp>
      <p:pic>
        <p:nvPicPr>
          <p:cNvPr id="49" name="object 49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2610789" y="1673777"/>
            <a:ext cx="112331" cy="137639"/>
          </a:xfrm>
          <a:prstGeom prst="rect">
            <a:avLst/>
          </a:prstGeom>
        </p:spPr>
      </p:pic>
      <p:grpSp>
        <p:nvGrpSpPr>
          <p:cNvPr id="50" name="object 50"/>
          <p:cNvGrpSpPr/>
          <p:nvPr/>
        </p:nvGrpSpPr>
        <p:grpSpPr>
          <a:xfrm>
            <a:off x="2801160" y="1640306"/>
            <a:ext cx="1181100" cy="197485"/>
            <a:chOff x="2801160" y="1640306"/>
            <a:chExt cx="1181100" cy="197485"/>
          </a:xfrm>
        </p:grpSpPr>
        <p:pic>
          <p:nvPicPr>
            <p:cNvPr id="51" name="object 51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801160" y="1673777"/>
              <a:ext cx="145828" cy="137639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2969933" y="1640312"/>
              <a:ext cx="878840" cy="197485"/>
            </a:xfrm>
            <a:custGeom>
              <a:avLst/>
              <a:gdLst/>
              <a:ahLst/>
              <a:cxnLst/>
              <a:rect l="l" t="t" r="r" b="b"/>
              <a:pathLst>
                <a:path w="878839" h="197485">
                  <a:moveTo>
                    <a:pt x="145072" y="103035"/>
                  </a:moveTo>
                  <a:lnTo>
                    <a:pt x="139509" y="75006"/>
                  </a:lnTo>
                  <a:lnTo>
                    <a:pt x="126669" y="55791"/>
                  </a:lnTo>
                  <a:lnTo>
                    <a:pt x="124206" y="52120"/>
                  </a:lnTo>
                  <a:lnTo>
                    <a:pt x="119595" y="49034"/>
                  </a:lnTo>
                  <a:lnTo>
                    <a:pt x="119595" y="102476"/>
                  </a:lnTo>
                  <a:lnTo>
                    <a:pt x="116052" y="120675"/>
                  </a:lnTo>
                  <a:lnTo>
                    <a:pt x="106222" y="135712"/>
                  </a:lnTo>
                  <a:lnTo>
                    <a:pt x="91262" y="145948"/>
                  </a:lnTo>
                  <a:lnTo>
                    <a:pt x="72339" y="149720"/>
                  </a:lnTo>
                  <a:lnTo>
                    <a:pt x="53797" y="145999"/>
                  </a:lnTo>
                  <a:lnTo>
                    <a:pt x="38938" y="135864"/>
                  </a:lnTo>
                  <a:lnTo>
                    <a:pt x="29057" y="120840"/>
                  </a:lnTo>
                  <a:lnTo>
                    <a:pt x="25476" y="102476"/>
                  </a:lnTo>
                  <a:lnTo>
                    <a:pt x="29032" y="84353"/>
                  </a:lnTo>
                  <a:lnTo>
                    <a:pt x="38887" y="69507"/>
                  </a:lnTo>
                  <a:lnTo>
                    <a:pt x="53797" y="59474"/>
                  </a:lnTo>
                  <a:lnTo>
                    <a:pt x="72529" y="55791"/>
                  </a:lnTo>
                  <a:lnTo>
                    <a:pt x="91262" y="59474"/>
                  </a:lnTo>
                  <a:lnTo>
                    <a:pt x="106172" y="69507"/>
                  </a:lnTo>
                  <a:lnTo>
                    <a:pt x="116027" y="84353"/>
                  </a:lnTo>
                  <a:lnTo>
                    <a:pt x="119595" y="102476"/>
                  </a:lnTo>
                  <a:lnTo>
                    <a:pt x="119595" y="49034"/>
                  </a:lnTo>
                  <a:lnTo>
                    <a:pt x="101206" y="36715"/>
                  </a:lnTo>
                  <a:lnTo>
                    <a:pt x="72529" y="31064"/>
                  </a:lnTo>
                  <a:lnTo>
                    <a:pt x="43853" y="36715"/>
                  </a:lnTo>
                  <a:lnTo>
                    <a:pt x="20853" y="52120"/>
                  </a:lnTo>
                  <a:lnTo>
                    <a:pt x="5549" y="75006"/>
                  </a:lnTo>
                  <a:lnTo>
                    <a:pt x="0" y="103035"/>
                  </a:lnTo>
                  <a:lnTo>
                    <a:pt x="5588" y="130975"/>
                  </a:lnTo>
                  <a:lnTo>
                    <a:pt x="20929" y="153670"/>
                  </a:lnTo>
                  <a:lnTo>
                    <a:pt x="43942" y="168884"/>
                  </a:lnTo>
                  <a:lnTo>
                    <a:pt x="72529" y="174447"/>
                  </a:lnTo>
                  <a:lnTo>
                    <a:pt x="101130" y="168884"/>
                  </a:lnTo>
                  <a:lnTo>
                    <a:pt x="124142" y="153670"/>
                  </a:lnTo>
                  <a:lnTo>
                    <a:pt x="126809" y="149720"/>
                  </a:lnTo>
                  <a:lnTo>
                    <a:pt x="139484" y="130975"/>
                  </a:lnTo>
                  <a:lnTo>
                    <a:pt x="145072" y="103035"/>
                  </a:lnTo>
                  <a:close/>
                </a:path>
                <a:path w="878839" h="197485">
                  <a:moveTo>
                    <a:pt x="288010" y="171107"/>
                  </a:moveTo>
                  <a:lnTo>
                    <a:pt x="233514" y="33464"/>
                  </a:lnTo>
                  <a:lnTo>
                    <a:pt x="211188" y="33464"/>
                  </a:lnTo>
                  <a:lnTo>
                    <a:pt x="156692" y="171107"/>
                  </a:lnTo>
                  <a:lnTo>
                    <a:pt x="184785" y="171107"/>
                  </a:lnTo>
                  <a:lnTo>
                    <a:pt x="222351" y="68821"/>
                  </a:lnTo>
                  <a:lnTo>
                    <a:pt x="259905" y="171107"/>
                  </a:lnTo>
                  <a:lnTo>
                    <a:pt x="288010" y="171107"/>
                  </a:lnTo>
                  <a:close/>
                </a:path>
                <a:path w="878839" h="197485">
                  <a:moveTo>
                    <a:pt x="438708" y="103035"/>
                  </a:moveTo>
                  <a:lnTo>
                    <a:pt x="433158" y="75006"/>
                  </a:lnTo>
                  <a:lnTo>
                    <a:pt x="420306" y="55791"/>
                  </a:lnTo>
                  <a:lnTo>
                    <a:pt x="417855" y="52120"/>
                  </a:lnTo>
                  <a:lnTo>
                    <a:pt x="413219" y="49022"/>
                  </a:lnTo>
                  <a:lnTo>
                    <a:pt x="413219" y="102476"/>
                  </a:lnTo>
                  <a:lnTo>
                    <a:pt x="409689" y="120675"/>
                  </a:lnTo>
                  <a:lnTo>
                    <a:pt x="399859" y="135712"/>
                  </a:lnTo>
                  <a:lnTo>
                    <a:pt x="384898" y="145948"/>
                  </a:lnTo>
                  <a:lnTo>
                    <a:pt x="365975" y="149720"/>
                  </a:lnTo>
                  <a:lnTo>
                    <a:pt x="347433" y="145999"/>
                  </a:lnTo>
                  <a:lnTo>
                    <a:pt x="332587" y="135864"/>
                  </a:lnTo>
                  <a:lnTo>
                    <a:pt x="322707" y="120840"/>
                  </a:lnTo>
                  <a:lnTo>
                    <a:pt x="319125" y="102476"/>
                  </a:lnTo>
                  <a:lnTo>
                    <a:pt x="322681" y="84353"/>
                  </a:lnTo>
                  <a:lnTo>
                    <a:pt x="332536" y="69507"/>
                  </a:lnTo>
                  <a:lnTo>
                    <a:pt x="347433" y="59474"/>
                  </a:lnTo>
                  <a:lnTo>
                    <a:pt x="366166" y="55791"/>
                  </a:lnTo>
                  <a:lnTo>
                    <a:pt x="384898" y="59474"/>
                  </a:lnTo>
                  <a:lnTo>
                    <a:pt x="399808" y="69507"/>
                  </a:lnTo>
                  <a:lnTo>
                    <a:pt x="409663" y="84353"/>
                  </a:lnTo>
                  <a:lnTo>
                    <a:pt x="413219" y="102476"/>
                  </a:lnTo>
                  <a:lnTo>
                    <a:pt x="413219" y="49022"/>
                  </a:lnTo>
                  <a:lnTo>
                    <a:pt x="394843" y="36715"/>
                  </a:lnTo>
                  <a:lnTo>
                    <a:pt x="366166" y="31064"/>
                  </a:lnTo>
                  <a:lnTo>
                    <a:pt x="337489" y="36715"/>
                  </a:lnTo>
                  <a:lnTo>
                    <a:pt x="314490" y="52120"/>
                  </a:lnTo>
                  <a:lnTo>
                    <a:pt x="299186" y="75006"/>
                  </a:lnTo>
                  <a:lnTo>
                    <a:pt x="293636" y="103035"/>
                  </a:lnTo>
                  <a:lnTo>
                    <a:pt x="299212" y="130975"/>
                  </a:lnTo>
                  <a:lnTo>
                    <a:pt x="314566" y="153670"/>
                  </a:lnTo>
                  <a:lnTo>
                    <a:pt x="337578" y="168884"/>
                  </a:lnTo>
                  <a:lnTo>
                    <a:pt x="366166" y="174447"/>
                  </a:lnTo>
                  <a:lnTo>
                    <a:pt x="394766" y="168884"/>
                  </a:lnTo>
                  <a:lnTo>
                    <a:pt x="417791" y="153670"/>
                  </a:lnTo>
                  <a:lnTo>
                    <a:pt x="420458" y="149720"/>
                  </a:lnTo>
                  <a:lnTo>
                    <a:pt x="433133" y="130975"/>
                  </a:lnTo>
                  <a:lnTo>
                    <a:pt x="438708" y="103035"/>
                  </a:lnTo>
                  <a:close/>
                </a:path>
                <a:path w="878839" h="197485">
                  <a:moveTo>
                    <a:pt x="600405" y="146354"/>
                  </a:moveTo>
                  <a:lnTo>
                    <a:pt x="587565" y="146354"/>
                  </a:lnTo>
                  <a:lnTo>
                    <a:pt x="559498" y="84162"/>
                  </a:lnTo>
                  <a:lnTo>
                    <a:pt x="559498" y="146354"/>
                  </a:lnTo>
                  <a:lnTo>
                    <a:pt x="491426" y="146354"/>
                  </a:lnTo>
                  <a:lnTo>
                    <a:pt x="525462" y="68821"/>
                  </a:lnTo>
                  <a:lnTo>
                    <a:pt x="559498" y="146354"/>
                  </a:lnTo>
                  <a:lnTo>
                    <a:pt x="559498" y="84162"/>
                  </a:lnTo>
                  <a:lnTo>
                    <a:pt x="552577" y="68821"/>
                  </a:lnTo>
                  <a:lnTo>
                    <a:pt x="536625" y="33477"/>
                  </a:lnTo>
                  <a:lnTo>
                    <a:pt x="514286" y="33477"/>
                  </a:lnTo>
                  <a:lnTo>
                    <a:pt x="463334" y="146354"/>
                  </a:lnTo>
                  <a:lnTo>
                    <a:pt x="450138" y="146354"/>
                  </a:lnTo>
                  <a:lnTo>
                    <a:pt x="450138" y="197142"/>
                  </a:lnTo>
                  <a:lnTo>
                    <a:pt x="475615" y="197142"/>
                  </a:lnTo>
                  <a:lnTo>
                    <a:pt x="475615" y="171107"/>
                  </a:lnTo>
                  <a:lnTo>
                    <a:pt x="574929" y="171107"/>
                  </a:lnTo>
                  <a:lnTo>
                    <a:pt x="574929" y="197142"/>
                  </a:lnTo>
                  <a:lnTo>
                    <a:pt x="600405" y="197142"/>
                  </a:lnTo>
                  <a:lnTo>
                    <a:pt x="600405" y="171107"/>
                  </a:lnTo>
                  <a:lnTo>
                    <a:pt x="600405" y="146354"/>
                  </a:lnTo>
                  <a:close/>
                </a:path>
                <a:path w="878839" h="197485">
                  <a:moveTo>
                    <a:pt x="649414" y="0"/>
                  </a:moveTo>
                  <a:lnTo>
                    <a:pt x="623938" y="0"/>
                  </a:lnTo>
                  <a:lnTo>
                    <a:pt x="623938" y="23418"/>
                  </a:lnTo>
                  <a:lnTo>
                    <a:pt x="649414" y="23418"/>
                  </a:lnTo>
                  <a:lnTo>
                    <a:pt x="649414" y="0"/>
                  </a:lnTo>
                  <a:close/>
                </a:path>
                <a:path w="878839" h="197485">
                  <a:moveTo>
                    <a:pt x="687730" y="0"/>
                  </a:moveTo>
                  <a:lnTo>
                    <a:pt x="662254" y="0"/>
                  </a:lnTo>
                  <a:lnTo>
                    <a:pt x="662254" y="23418"/>
                  </a:lnTo>
                  <a:lnTo>
                    <a:pt x="687730" y="23418"/>
                  </a:lnTo>
                  <a:lnTo>
                    <a:pt x="687730" y="0"/>
                  </a:lnTo>
                  <a:close/>
                </a:path>
                <a:path w="878839" h="197485">
                  <a:moveTo>
                    <a:pt x="692759" y="34023"/>
                  </a:moveTo>
                  <a:lnTo>
                    <a:pt x="618909" y="34023"/>
                  </a:lnTo>
                  <a:lnTo>
                    <a:pt x="618909" y="58153"/>
                  </a:lnTo>
                  <a:lnTo>
                    <a:pt x="618909" y="89903"/>
                  </a:lnTo>
                  <a:lnTo>
                    <a:pt x="618909" y="115303"/>
                  </a:lnTo>
                  <a:lnTo>
                    <a:pt x="618909" y="145783"/>
                  </a:lnTo>
                  <a:lnTo>
                    <a:pt x="618909" y="171183"/>
                  </a:lnTo>
                  <a:lnTo>
                    <a:pt x="692759" y="171183"/>
                  </a:lnTo>
                  <a:lnTo>
                    <a:pt x="692759" y="145783"/>
                  </a:lnTo>
                  <a:lnTo>
                    <a:pt x="644385" y="145783"/>
                  </a:lnTo>
                  <a:lnTo>
                    <a:pt x="644385" y="115303"/>
                  </a:lnTo>
                  <a:lnTo>
                    <a:pt x="690714" y="115303"/>
                  </a:lnTo>
                  <a:lnTo>
                    <a:pt x="690714" y="89903"/>
                  </a:lnTo>
                  <a:lnTo>
                    <a:pt x="644385" y="89903"/>
                  </a:lnTo>
                  <a:lnTo>
                    <a:pt x="644385" y="58153"/>
                  </a:lnTo>
                  <a:lnTo>
                    <a:pt x="692759" y="58153"/>
                  </a:lnTo>
                  <a:lnTo>
                    <a:pt x="692759" y="34023"/>
                  </a:lnTo>
                  <a:close/>
                </a:path>
                <a:path w="878839" h="197485">
                  <a:moveTo>
                    <a:pt x="878420" y="171107"/>
                  </a:moveTo>
                  <a:lnTo>
                    <a:pt x="829132" y="99682"/>
                  </a:lnTo>
                  <a:lnTo>
                    <a:pt x="877290" y="33464"/>
                  </a:lnTo>
                  <a:lnTo>
                    <a:pt x="847915" y="33464"/>
                  </a:lnTo>
                  <a:lnTo>
                    <a:pt x="807745" y="93179"/>
                  </a:lnTo>
                  <a:lnTo>
                    <a:pt x="807745" y="33464"/>
                  </a:lnTo>
                  <a:lnTo>
                    <a:pt x="782269" y="33464"/>
                  </a:lnTo>
                  <a:lnTo>
                    <a:pt x="782269" y="93179"/>
                  </a:lnTo>
                  <a:lnTo>
                    <a:pt x="742099" y="33464"/>
                  </a:lnTo>
                  <a:lnTo>
                    <a:pt x="712698" y="33464"/>
                  </a:lnTo>
                  <a:lnTo>
                    <a:pt x="760882" y="100418"/>
                  </a:lnTo>
                  <a:lnTo>
                    <a:pt x="711593" y="171107"/>
                  </a:lnTo>
                  <a:lnTo>
                    <a:pt x="742099" y="171107"/>
                  </a:lnTo>
                  <a:lnTo>
                    <a:pt x="782269" y="110845"/>
                  </a:lnTo>
                  <a:lnTo>
                    <a:pt x="782269" y="171107"/>
                  </a:lnTo>
                  <a:lnTo>
                    <a:pt x="807745" y="171107"/>
                  </a:lnTo>
                  <a:lnTo>
                    <a:pt x="807745" y="110845"/>
                  </a:lnTo>
                  <a:lnTo>
                    <a:pt x="847915" y="171107"/>
                  </a:lnTo>
                  <a:lnTo>
                    <a:pt x="878420" y="171107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3869826" y="1673777"/>
              <a:ext cx="112331" cy="137639"/>
            </a:xfrm>
            <a:prstGeom prst="rect">
              <a:avLst/>
            </a:prstGeom>
          </p:spPr>
        </p:pic>
      </p:grpSp>
      <p:grpSp>
        <p:nvGrpSpPr>
          <p:cNvPr id="54" name="object 54"/>
          <p:cNvGrpSpPr/>
          <p:nvPr/>
        </p:nvGrpSpPr>
        <p:grpSpPr>
          <a:xfrm>
            <a:off x="984380" y="892213"/>
            <a:ext cx="713740" cy="1061720"/>
            <a:chOff x="984380" y="892213"/>
            <a:chExt cx="713740" cy="1061720"/>
          </a:xfrm>
        </p:grpSpPr>
        <p:sp>
          <p:nvSpPr>
            <p:cNvPr id="55" name="object 55"/>
            <p:cNvSpPr/>
            <p:nvPr/>
          </p:nvSpPr>
          <p:spPr>
            <a:xfrm>
              <a:off x="984380" y="1162513"/>
              <a:ext cx="361950" cy="791210"/>
            </a:xfrm>
            <a:custGeom>
              <a:avLst/>
              <a:gdLst/>
              <a:ahLst/>
              <a:cxnLst/>
              <a:rect l="l" t="t" r="r" b="b"/>
              <a:pathLst>
                <a:path w="361950" h="791210">
                  <a:moveTo>
                    <a:pt x="0" y="0"/>
                  </a:moveTo>
                  <a:lnTo>
                    <a:pt x="0" y="196035"/>
                  </a:lnTo>
                  <a:lnTo>
                    <a:pt x="4764" y="331068"/>
                  </a:lnTo>
                  <a:lnTo>
                    <a:pt x="0" y="466121"/>
                  </a:lnTo>
                  <a:lnTo>
                    <a:pt x="356711" y="790949"/>
                  </a:lnTo>
                  <a:lnTo>
                    <a:pt x="361475" y="526716"/>
                  </a:lnTo>
                  <a:lnTo>
                    <a:pt x="356952" y="3246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BA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255622" y="1299240"/>
              <a:ext cx="171450" cy="60960"/>
            </a:xfrm>
            <a:custGeom>
              <a:avLst/>
              <a:gdLst/>
              <a:ahLst/>
              <a:cxnLst/>
              <a:rect l="l" t="t" r="r" b="b"/>
              <a:pathLst>
                <a:path w="171450" h="60959">
                  <a:moveTo>
                    <a:pt x="145796" y="0"/>
                  </a:moveTo>
                  <a:lnTo>
                    <a:pt x="132766" y="10721"/>
                  </a:lnTo>
                  <a:lnTo>
                    <a:pt x="118124" y="18567"/>
                  </a:lnTo>
                  <a:lnTo>
                    <a:pt x="102238" y="23385"/>
                  </a:lnTo>
                  <a:lnTo>
                    <a:pt x="85473" y="25025"/>
                  </a:lnTo>
                  <a:lnTo>
                    <a:pt x="68708" y="23385"/>
                  </a:lnTo>
                  <a:lnTo>
                    <a:pt x="52819" y="18567"/>
                  </a:lnTo>
                  <a:lnTo>
                    <a:pt x="38176" y="10721"/>
                  </a:lnTo>
                  <a:lnTo>
                    <a:pt x="25151" y="0"/>
                  </a:lnTo>
                  <a:lnTo>
                    <a:pt x="0" y="25151"/>
                  </a:lnTo>
                  <a:lnTo>
                    <a:pt x="18454" y="40336"/>
                  </a:lnTo>
                  <a:lnTo>
                    <a:pt x="39199" y="51448"/>
                  </a:lnTo>
                  <a:lnTo>
                    <a:pt x="61712" y="58272"/>
                  </a:lnTo>
                  <a:lnTo>
                    <a:pt x="85473" y="60595"/>
                  </a:lnTo>
                  <a:lnTo>
                    <a:pt x="109230" y="58272"/>
                  </a:lnTo>
                  <a:lnTo>
                    <a:pt x="131744" y="51448"/>
                  </a:lnTo>
                  <a:lnTo>
                    <a:pt x="152491" y="40336"/>
                  </a:lnTo>
                  <a:lnTo>
                    <a:pt x="170947" y="25151"/>
                  </a:lnTo>
                  <a:lnTo>
                    <a:pt x="145796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224640" y="1167912"/>
              <a:ext cx="232903" cy="66343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984377" y="892218"/>
              <a:ext cx="195580" cy="736600"/>
            </a:xfrm>
            <a:custGeom>
              <a:avLst/>
              <a:gdLst/>
              <a:ahLst/>
              <a:cxnLst/>
              <a:rect l="l" t="t" r="r" b="b"/>
              <a:pathLst>
                <a:path w="195580" h="736600">
                  <a:moveTo>
                    <a:pt x="135039" y="601370"/>
                  </a:moveTo>
                  <a:lnTo>
                    <a:pt x="0" y="466344"/>
                  </a:lnTo>
                  <a:lnTo>
                    <a:pt x="0" y="736409"/>
                  </a:lnTo>
                  <a:lnTo>
                    <a:pt x="135039" y="601370"/>
                  </a:lnTo>
                  <a:close/>
                </a:path>
                <a:path w="195580" h="736600">
                  <a:moveTo>
                    <a:pt x="195300" y="74993"/>
                  </a:moveTo>
                  <a:lnTo>
                    <a:pt x="166941" y="29946"/>
                  </a:lnTo>
                  <a:lnTo>
                    <a:pt x="120294" y="0"/>
                  </a:lnTo>
                  <a:lnTo>
                    <a:pt x="0" y="0"/>
                  </a:lnTo>
                  <a:lnTo>
                    <a:pt x="0" y="270294"/>
                  </a:lnTo>
                  <a:lnTo>
                    <a:pt x="195300" y="74993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340859" y="1162513"/>
              <a:ext cx="357505" cy="791210"/>
            </a:xfrm>
            <a:custGeom>
              <a:avLst/>
              <a:gdLst/>
              <a:ahLst/>
              <a:cxnLst/>
              <a:rect l="l" t="t" r="r" b="b"/>
              <a:pathLst>
                <a:path w="357505" h="791210">
                  <a:moveTo>
                    <a:pt x="356952" y="0"/>
                  </a:moveTo>
                  <a:lnTo>
                    <a:pt x="0" y="324607"/>
                  </a:lnTo>
                  <a:lnTo>
                    <a:pt x="240" y="790949"/>
                  </a:lnTo>
                  <a:lnTo>
                    <a:pt x="356952" y="466121"/>
                  </a:lnTo>
                  <a:lnTo>
                    <a:pt x="352188" y="331068"/>
                  </a:lnTo>
                  <a:lnTo>
                    <a:pt x="356952" y="196035"/>
                  </a:lnTo>
                  <a:lnTo>
                    <a:pt x="356952" y="0"/>
                  </a:lnTo>
                  <a:close/>
                </a:path>
              </a:pathLst>
            </a:custGeom>
            <a:solidFill>
              <a:srgbClr val="97C8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502509" y="892217"/>
              <a:ext cx="195580" cy="270510"/>
            </a:xfrm>
            <a:custGeom>
              <a:avLst/>
              <a:gdLst/>
              <a:ahLst/>
              <a:cxnLst/>
              <a:rect l="l" t="t" r="r" b="b"/>
              <a:pathLst>
                <a:path w="195580" h="270509">
                  <a:moveTo>
                    <a:pt x="195302" y="0"/>
                  </a:moveTo>
                  <a:lnTo>
                    <a:pt x="74992" y="0"/>
                  </a:lnTo>
                  <a:lnTo>
                    <a:pt x="28355" y="29936"/>
                  </a:lnTo>
                  <a:lnTo>
                    <a:pt x="0" y="74992"/>
                  </a:lnTo>
                  <a:lnTo>
                    <a:pt x="195302" y="270295"/>
                  </a:lnTo>
                  <a:lnTo>
                    <a:pt x="195302" y="0"/>
                  </a:lnTo>
                  <a:close/>
                </a:path>
              </a:pathLst>
            </a:custGeom>
            <a:solidFill>
              <a:srgbClr val="00B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562769" y="1358551"/>
              <a:ext cx="135255" cy="270510"/>
            </a:xfrm>
            <a:custGeom>
              <a:avLst/>
              <a:gdLst/>
              <a:ahLst/>
              <a:cxnLst/>
              <a:rect l="l" t="t" r="r" b="b"/>
              <a:pathLst>
                <a:path w="135255" h="270510">
                  <a:moveTo>
                    <a:pt x="135043" y="0"/>
                  </a:moveTo>
                  <a:lnTo>
                    <a:pt x="0" y="135032"/>
                  </a:lnTo>
                  <a:lnTo>
                    <a:pt x="135043" y="270075"/>
                  </a:lnTo>
                  <a:lnTo>
                    <a:pt x="135043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104683" y="892213"/>
              <a:ext cx="473075" cy="236854"/>
            </a:xfrm>
            <a:custGeom>
              <a:avLst/>
              <a:gdLst/>
              <a:ahLst/>
              <a:cxnLst/>
              <a:rect l="l" t="t" r="r" b="b"/>
              <a:pathLst>
                <a:path w="473075" h="236855">
                  <a:moveTo>
                    <a:pt x="472823" y="0"/>
                  </a:moveTo>
                  <a:lnTo>
                    <a:pt x="0" y="0"/>
                  </a:lnTo>
                  <a:lnTo>
                    <a:pt x="236411" y="236401"/>
                  </a:lnTo>
                  <a:lnTo>
                    <a:pt x="472823" y="0"/>
                  </a:lnTo>
                  <a:close/>
                </a:path>
              </a:pathLst>
            </a:custGeom>
            <a:solidFill>
              <a:srgbClr val="0090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/>
          <p:nvPr/>
        </p:nvSpPr>
        <p:spPr>
          <a:xfrm>
            <a:off x="-6350" y="1158875"/>
            <a:ext cx="1340485" cy="2662555"/>
          </a:xfrm>
          <a:custGeom>
            <a:avLst/>
            <a:gdLst/>
            <a:ahLst/>
            <a:cxnLst/>
            <a:rect l="l" t="t" r="r" b="b"/>
            <a:pathLst>
              <a:path w="1340484" h="2662554">
                <a:moveTo>
                  <a:pt x="0" y="0"/>
                </a:moveTo>
                <a:lnTo>
                  <a:pt x="0" y="1559606"/>
                </a:lnTo>
                <a:lnTo>
                  <a:pt x="1339959" y="2662432"/>
                </a:lnTo>
                <a:lnTo>
                  <a:pt x="1339959" y="1102804"/>
                </a:lnTo>
                <a:lnTo>
                  <a:pt x="0" y="0"/>
                </a:lnTo>
                <a:close/>
              </a:path>
            </a:pathLst>
          </a:custGeom>
          <a:solidFill>
            <a:srgbClr val="64B3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509250" y="2402753"/>
            <a:ext cx="9715654" cy="8934305"/>
          </a:xfrm>
          <a:custGeom>
            <a:avLst/>
            <a:gdLst/>
            <a:ahLst/>
            <a:cxnLst/>
            <a:rect l="l" t="t" r="r" b="b"/>
            <a:pathLst>
              <a:path w="10349865" h="9204325">
                <a:moveTo>
                  <a:pt x="1156538" y="8045577"/>
                </a:moveTo>
                <a:lnTo>
                  <a:pt x="0" y="8045577"/>
                </a:lnTo>
                <a:lnTo>
                  <a:pt x="0" y="9204122"/>
                </a:lnTo>
                <a:lnTo>
                  <a:pt x="552488" y="8719210"/>
                </a:lnTo>
                <a:lnTo>
                  <a:pt x="1156538" y="9204122"/>
                </a:lnTo>
                <a:lnTo>
                  <a:pt x="1156538" y="8045577"/>
                </a:lnTo>
                <a:close/>
              </a:path>
              <a:path w="10349865" h="9204325">
                <a:moveTo>
                  <a:pt x="10349535" y="0"/>
                </a:moveTo>
                <a:lnTo>
                  <a:pt x="9009570" y="1102804"/>
                </a:lnTo>
                <a:lnTo>
                  <a:pt x="9009570" y="2662440"/>
                </a:lnTo>
                <a:lnTo>
                  <a:pt x="10349535" y="1559610"/>
                </a:lnTo>
                <a:lnTo>
                  <a:pt x="10349535" y="0"/>
                </a:lnTo>
                <a:close/>
              </a:path>
            </a:pathLst>
          </a:custGeom>
          <a:solidFill>
            <a:srgbClr val="A0C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6350" y="5076391"/>
            <a:ext cx="1156970" cy="1156970"/>
          </a:xfrm>
          <a:custGeom>
            <a:avLst/>
            <a:gdLst/>
            <a:ahLst/>
            <a:cxnLst/>
            <a:rect l="l" t="t" r="r" b="b"/>
            <a:pathLst>
              <a:path w="1156970" h="1156970">
                <a:moveTo>
                  <a:pt x="1156551" y="0"/>
                </a:moveTo>
                <a:lnTo>
                  <a:pt x="0" y="0"/>
                </a:lnTo>
                <a:lnTo>
                  <a:pt x="0" y="1156540"/>
                </a:lnTo>
                <a:lnTo>
                  <a:pt x="1156551" y="1156540"/>
                </a:lnTo>
                <a:lnTo>
                  <a:pt x="1156551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8312068" y="9665575"/>
            <a:ext cx="1778184" cy="1643775"/>
          </a:xfrm>
          <a:custGeom>
            <a:avLst/>
            <a:gdLst/>
            <a:ahLst/>
            <a:cxnLst/>
            <a:rect l="l" t="t" r="r" b="b"/>
            <a:pathLst>
              <a:path w="2691765" h="2691765">
                <a:moveTo>
                  <a:pt x="2691404" y="0"/>
                </a:moveTo>
                <a:lnTo>
                  <a:pt x="0" y="0"/>
                </a:lnTo>
                <a:lnTo>
                  <a:pt x="0" y="2691384"/>
                </a:lnTo>
                <a:lnTo>
                  <a:pt x="2691404" y="2691384"/>
                </a:lnTo>
                <a:lnTo>
                  <a:pt x="2691404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8578576" y="9813067"/>
            <a:ext cx="1292860" cy="1292860"/>
          </a:xfrm>
          <a:custGeom>
            <a:avLst/>
            <a:gdLst/>
            <a:ahLst/>
            <a:cxnLst/>
            <a:rect l="l" t="t" r="r" b="b"/>
            <a:pathLst>
              <a:path w="1292859" h="1292859">
                <a:moveTo>
                  <a:pt x="646325" y="0"/>
                </a:moveTo>
                <a:lnTo>
                  <a:pt x="598090" y="1772"/>
                </a:lnTo>
                <a:lnTo>
                  <a:pt x="550817" y="7008"/>
                </a:lnTo>
                <a:lnTo>
                  <a:pt x="504632" y="15580"/>
                </a:lnTo>
                <a:lnTo>
                  <a:pt x="459659" y="27366"/>
                </a:lnTo>
                <a:lnTo>
                  <a:pt x="416024" y="42238"/>
                </a:lnTo>
                <a:lnTo>
                  <a:pt x="373852" y="60073"/>
                </a:lnTo>
                <a:lnTo>
                  <a:pt x="333268" y="80746"/>
                </a:lnTo>
                <a:lnTo>
                  <a:pt x="294396" y="104131"/>
                </a:lnTo>
                <a:lnTo>
                  <a:pt x="257361" y="130104"/>
                </a:lnTo>
                <a:lnTo>
                  <a:pt x="222290" y="158539"/>
                </a:lnTo>
                <a:lnTo>
                  <a:pt x="189305" y="189312"/>
                </a:lnTo>
                <a:lnTo>
                  <a:pt x="158534" y="222297"/>
                </a:lnTo>
                <a:lnTo>
                  <a:pt x="130099" y="257370"/>
                </a:lnTo>
                <a:lnTo>
                  <a:pt x="104127" y="294406"/>
                </a:lnTo>
                <a:lnTo>
                  <a:pt x="80743" y="333279"/>
                </a:lnTo>
                <a:lnTo>
                  <a:pt x="60071" y="373865"/>
                </a:lnTo>
                <a:lnTo>
                  <a:pt x="42237" y="416038"/>
                </a:lnTo>
                <a:lnTo>
                  <a:pt x="27365" y="459674"/>
                </a:lnTo>
                <a:lnTo>
                  <a:pt x="15580" y="504648"/>
                </a:lnTo>
                <a:lnTo>
                  <a:pt x="7007" y="550835"/>
                </a:lnTo>
                <a:lnTo>
                  <a:pt x="1772" y="598109"/>
                </a:lnTo>
                <a:lnTo>
                  <a:pt x="0" y="646346"/>
                </a:lnTo>
                <a:lnTo>
                  <a:pt x="1772" y="694585"/>
                </a:lnTo>
                <a:lnTo>
                  <a:pt x="7007" y="741860"/>
                </a:lnTo>
                <a:lnTo>
                  <a:pt x="15580" y="788047"/>
                </a:lnTo>
                <a:lnTo>
                  <a:pt x="27365" y="833022"/>
                </a:lnTo>
                <a:lnTo>
                  <a:pt x="42237" y="876659"/>
                </a:lnTo>
                <a:lnTo>
                  <a:pt x="60071" y="918832"/>
                </a:lnTo>
                <a:lnTo>
                  <a:pt x="80743" y="959418"/>
                </a:lnTo>
                <a:lnTo>
                  <a:pt x="104127" y="998292"/>
                </a:lnTo>
                <a:lnTo>
                  <a:pt x="130099" y="1035327"/>
                </a:lnTo>
                <a:lnTo>
                  <a:pt x="158534" y="1070400"/>
                </a:lnTo>
                <a:lnTo>
                  <a:pt x="189305" y="1103385"/>
                </a:lnTo>
                <a:lnTo>
                  <a:pt x="222290" y="1134157"/>
                </a:lnTo>
                <a:lnTo>
                  <a:pt x="257361" y="1162592"/>
                </a:lnTo>
                <a:lnTo>
                  <a:pt x="294396" y="1188564"/>
                </a:lnTo>
                <a:lnTo>
                  <a:pt x="333268" y="1211949"/>
                </a:lnTo>
                <a:lnTo>
                  <a:pt x="373852" y="1232621"/>
                </a:lnTo>
                <a:lnTo>
                  <a:pt x="416024" y="1250456"/>
                </a:lnTo>
                <a:lnTo>
                  <a:pt x="459659" y="1265328"/>
                </a:lnTo>
                <a:lnTo>
                  <a:pt x="504632" y="1277113"/>
                </a:lnTo>
                <a:lnTo>
                  <a:pt x="550817" y="1285685"/>
                </a:lnTo>
                <a:lnTo>
                  <a:pt x="598090" y="1290920"/>
                </a:lnTo>
                <a:lnTo>
                  <a:pt x="646325" y="1292693"/>
                </a:lnTo>
                <a:lnTo>
                  <a:pt x="694564" y="1290920"/>
                </a:lnTo>
                <a:lnTo>
                  <a:pt x="741839" y="1285685"/>
                </a:lnTo>
                <a:lnTo>
                  <a:pt x="788027" y="1277113"/>
                </a:lnTo>
                <a:lnTo>
                  <a:pt x="833002" y="1265328"/>
                </a:lnTo>
                <a:lnTo>
                  <a:pt x="876639" y="1250456"/>
                </a:lnTo>
                <a:lnTo>
                  <a:pt x="918813" y="1232621"/>
                </a:lnTo>
                <a:lnTo>
                  <a:pt x="959400" y="1211949"/>
                </a:lnTo>
                <a:lnTo>
                  <a:pt x="998274" y="1188564"/>
                </a:lnTo>
                <a:lnTo>
                  <a:pt x="1035310" y="1162592"/>
                </a:lnTo>
                <a:lnTo>
                  <a:pt x="1070383" y="1134157"/>
                </a:lnTo>
                <a:lnTo>
                  <a:pt x="1103369" y="1103385"/>
                </a:lnTo>
                <a:lnTo>
                  <a:pt x="1134142" y="1070400"/>
                </a:lnTo>
                <a:lnTo>
                  <a:pt x="1162578" y="1035327"/>
                </a:lnTo>
                <a:lnTo>
                  <a:pt x="1188551" y="998292"/>
                </a:lnTo>
                <a:lnTo>
                  <a:pt x="1211936" y="959418"/>
                </a:lnTo>
                <a:lnTo>
                  <a:pt x="1232609" y="918832"/>
                </a:lnTo>
                <a:lnTo>
                  <a:pt x="1250444" y="876659"/>
                </a:lnTo>
                <a:lnTo>
                  <a:pt x="1265317" y="833022"/>
                </a:lnTo>
                <a:lnTo>
                  <a:pt x="1277102" y="788047"/>
                </a:lnTo>
                <a:lnTo>
                  <a:pt x="1285674" y="741860"/>
                </a:lnTo>
                <a:lnTo>
                  <a:pt x="1290910" y="694585"/>
                </a:lnTo>
                <a:lnTo>
                  <a:pt x="1292683" y="646346"/>
                </a:lnTo>
                <a:lnTo>
                  <a:pt x="1290910" y="598109"/>
                </a:lnTo>
                <a:lnTo>
                  <a:pt x="1285674" y="550835"/>
                </a:lnTo>
                <a:lnTo>
                  <a:pt x="1277102" y="504648"/>
                </a:lnTo>
                <a:lnTo>
                  <a:pt x="1265317" y="459674"/>
                </a:lnTo>
                <a:lnTo>
                  <a:pt x="1250444" y="416038"/>
                </a:lnTo>
                <a:lnTo>
                  <a:pt x="1232609" y="373865"/>
                </a:lnTo>
                <a:lnTo>
                  <a:pt x="1211936" y="333279"/>
                </a:lnTo>
                <a:lnTo>
                  <a:pt x="1188551" y="294406"/>
                </a:lnTo>
                <a:lnTo>
                  <a:pt x="1162578" y="257370"/>
                </a:lnTo>
                <a:lnTo>
                  <a:pt x="1134142" y="222297"/>
                </a:lnTo>
                <a:lnTo>
                  <a:pt x="1103369" y="189312"/>
                </a:lnTo>
                <a:lnTo>
                  <a:pt x="1070383" y="158539"/>
                </a:lnTo>
                <a:lnTo>
                  <a:pt x="1035310" y="130104"/>
                </a:lnTo>
                <a:lnTo>
                  <a:pt x="998274" y="104131"/>
                </a:lnTo>
                <a:lnTo>
                  <a:pt x="959400" y="80746"/>
                </a:lnTo>
                <a:lnTo>
                  <a:pt x="918813" y="60073"/>
                </a:lnTo>
                <a:lnTo>
                  <a:pt x="876639" y="42238"/>
                </a:lnTo>
                <a:lnTo>
                  <a:pt x="833002" y="27366"/>
                </a:lnTo>
                <a:lnTo>
                  <a:pt x="788027" y="15580"/>
                </a:lnTo>
                <a:lnTo>
                  <a:pt x="741839" y="7008"/>
                </a:lnTo>
                <a:lnTo>
                  <a:pt x="694564" y="1772"/>
                </a:lnTo>
                <a:lnTo>
                  <a:pt x="646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 rot="5400000">
            <a:off x="22994" y="8644023"/>
            <a:ext cx="2691765" cy="2694305"/>
          </a:xfrm>
          <a:custGeom>
            <a:avLst/>
            <a:gdLst/>
            <a:ahLst/>
            <a:cxnLst/>
            <a:rect l="l" t="t" r="r" b="b"/>
            <a:pathLst>
              <a:path w="2691765" h="2694304">
                <a:moveTo>
                  <a:pt x="2691404" y="0"/>
                </a:moveTo>
                <a:lnTo>
                  <a:pt x="0" y="2694190"/>
                </a:lnTo>
                <a:lnTo>
                  <a:pt x="2691404" y="2694190"/>
                </a:lnTo>
                <a:lnTo>
                  <a:pt x="2691404" y="0"/>
                </a:lnTo>
                <a:close/>
              </a:path>
            </a:pathLst>
          </a:custGeom>
          <a:solidFill>
            <a:srgbClr val="97C8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8886561" y="219789"/>
            <a:ext cx="795020" cy="795020"/>
          </a:xfrm>
          <a:custGeom>
            <a:avLst/>
            <a:gdLst/>
            <a:ahLst/>
            <a:cxnLst/>
            <a:rect l="l" t="t" r="r" b="b"/>
            <a:pathLst>
              <a:path w="795019" h="795019">
                <a:moveTo>
                  <a:pt x="397213" y="0"/>
                </a:moveTo>
                <a:lnTo>
                  <a:pt x="350889" y="2672"/>
                </a:lnTo>
                <a:lnTo>
                  <a:pt x="306135" y="10491"/>
                </a:lnTo>
                <a:lnTo>
                  <a:pt x="263249" y="23159"/>
                </a:lnTo>
                <a:lnTo>
                  <a:pt x="222528" y="40377"/>
                </a:lnTo>
                <a:lnTo>
                  <a:pt x="184271" y="61847"/>
                </a:lnTo>
                <a:lnTo>
                  <a:pt x="148776" y="87271"/>
                </a:lnTo>
                <a:lnTo>
                  <a:pt x="116340" y="116351"/>
                </a:lnTo>
                <a:lnTo>
                  <a:pt x="87262" y="148788"/>
                </a:lnTo>
                <a:lnTo>
                  <a:pt x="61841" y="184286"/>
                </a:lnTo>
                <a:lnTo>
                  <a:pt x="40373" y="222545"/>
                </a:lnTo>
                <a:lnTo>
                  <a:pt x="23156" y="263267"/>
                </a:lnTo>
                <a:lnTo>
                  <a:pt x="10490" y="306155"/>
                </a:lnTo>
                <a:lnTo>
                  <a:pt x="2672" y="350910"/>
                </a:lnTo>
                <a:lnTo>
                  <a:pt x="0" y="397233"/>
                </a:lnTo>
                <a:lnTo>
                  <a:pt x="2672" y="443557"/>
                </a:lnTo>
                <a:lnTo>
                  <a:pt x="10490" y="488312"/>
                </a:lnTo>
                <a:lnTo>
                  <a:pt x="23156" y="531200"/>
                </a:lnTo>
                <a:lnTo>
                  <a:pt x="40373" y="571922"/>
                </a:lnTo>
                <a:lnTo>
                  <a:pt x="61841" y="610181"/>
                </a:lnTo>
                <a:lnTo>
                  <a:pt x="87262" y="645679"/>
                </a:lnTo>
                <a:lnTo>
                  <a:pt x="116340" y="678116"/>
                </a:lnTo>
                <a:lnTo>
                  <a:pt x="148776" y="707196"/>
                </a:lnTo>
                <a:lnTo>
                  <a:pt x="184271" y="732620"/>
                </a:lnTo>
                <a:lnTo>
                  <a:pt x="222528" y="754090"/>
                </a:lnTo>
                <a:lnTo>
                  <a:pt x="263249" y="771308"/>
                </a:lnTo>
                <a:lnTo>
                  <a:pt x="306135" y="783976"/>
                </a:lnTo>
                <a:lnTo>
                  <a:pt x="350889" y="791795"/>
                </a:lnTo>
                <a:lnTo>
                  <a:pt x="397213" y="794467"/>
                </a:lnTo>
                <a:lnTo>
                  <a:pt x="443540" y="791795"/>
                </a:lnTo>
                <a:lnTo>
                  <a:pt x="488298" y="783976"/>
                </a:lnTo>
                <a:lnTo>
                  <a:pt x="531187" y="771308"/>
                </a:lnTo>
                <a:lnTo>
                  <a:pt x="571910" y="754090"/>
                </a:lnTo>
                <a:lnTo>
                  <a:pt x="610169" y="732620"/>
                </a:lnTo>
                <a:lnTo>
                  <a:pt x="645666" y="707196"/>
                </a:lnTo>
                <a:lnTo>
                  <a:pt x="678103" y="678116"/>
                </a:lnTo>
                <a:lnTo>
                  <a:pt x="707182" y="645679"/>
                </a:lnTo>
                <a:lnTo>
                  <a:pt x="732604" y="610181"/>
                </a:lnTo>
                <a:lnTo>
                  <a:pt x="754073" y="571922"/>
                </a:lnTo>
                <a:lnTo>
                  <a:pt x="771289" y="531200"/>
                </a:lnTo>
                <a:lnTo>
                  <a:pt x="783956" y="488312"/>
                </a:lnTo>
                <a:lnTo>
                  <a:pt x="791774" y="443557"/>
                </a:lnTo>
                <a:lnTo>
                  <a:pt x="794447" y="397233"/>
                </a:lnTo>
                <a:lnTo>
                  <a:pt x="791774" y="350910"/>
                </a:lnTo>
                <a:lnTo>
                  <a:pt x="783956" y="306155"/>
                </a:lnTo>
                <a:lnTo>
                  <a:pt x="771289" y="263267"/>
                </a:lnTo>
                <a:lnTo>
                  <a:pt x="754073" y="222545"/>
                </a:lnTo>
                <a:lnTo>
                  <a:pt x="732604" y="184286"/>
                </a:lnTo>
                <a:lnTo>
                  <a:pt x="707182" y="148788"/>
                </a:lnTo>
                <a:lnTo>
                  <a:pt x="678103" y="116351"/>
                </a:lnTo>
                <a:lnTo>
                  <a:pt x="645666" y="87271"/>
                </a:lnTo>
                <a:lnTo>
                  <a:pt x="610169" y="61847"/>
                </a:lnTo>
                <a:lnTo>
                  <a:pt x="571910" y="40377"/>
                </a:lnTo>
                <a:lnTo>
                  <a:pt x="531187" y="23159"/>
                </a:lnTo>
                <a:lnTo>
                  <a:pt x="488298" y="10491"/>
                </a:lnTo>
                <a:lnTo>
                  <a:pt x="443540" y="2672"/>
                </a:lnTo>
                <a:lnTo>
                  <a:pt x="397213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459481" y="9952475"/>
            <a:ext cx="1337310" cy="1337310"/>
          </a:xfrm>
          <a:custGeom>
            <a:avLst/>
            <a:gdLst/>
            <a:ahLst/>
            <a:cxnLst/>
            <a:rect l="l" t="t" r="r" b="b"/>
            <a:pathLst>
              <a:path w="1337309" h="1337310">
                <a:moveTo>
                  <a:pt x="1336880" y="0"/>
                </a:moveTo>
                <a:lnTo>
                  <a:pt x="0" y="0"/>
                </a:lnTo>
                <a:lnTo>
                  <a:pt x="0" y="1336880"/>
                </a:lnTo>
                <a:lnTo>
                  <a:pt x="1336880" y="1336880"/>
                </a:lnTo>
                <a:lnTo>
                  <a:pt x="1336880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883496" y="9988670"/>
            <a:ext cx="1301115" cy="1301115"/>
          </a:xfrm>
          <a:custGeom>
            <a:avLst/>
            <a:gdLst/>
            <a:ahLst/>
            <a:cxnLst/>
            <a:rect l="l" t="t" r="r" b="b"/>
            <a:pathLst>
              <a:path w="1301115" h="1301115">
                <a:moveTo>
                  <a:pt x="264147" y="637032"/>
                </a:moveTo>
                <a:lnTo>
                  <a:pt x="261061" y="587400"/>
                </a:lnTo>
                <a:lnTo>
                  <a:pt x="256235" y="538124"/>
                </a:lnTo>
                <a:lnTo>
                  <a:pt x="249694" y="489229"/>
                </a:lnTo>
                <a:lnTo>
                  <a:pt x="241439" y="440766"/>
                </a:lnTo>
                <a:lnTo>
                  <a:pt x="231508" y="392747"/>
                </a:lnTo>
                <a:lnTo>
                  <a:pt x="219900" y="345224"/>
                </a:lnTo>
                <a:lnTo>
                  <a:pt x="206641" y="298221"/>
                </a:lnTo>
                <a:lnTo>
                  <a:pt x="191744" y="251777"/>
                </a:lnTo>
                <a:lnTo>
                  <a:pt x="175234" y="205917"/>
                </a:lnTo>
                <a:lnTo>
                  <a:pt x="144653" y="241020"/>
                </a:lnTo>
                <a:lnTo>
                  <a:pt x="116611" y="278269"/>
                </a:lnTo>
                <a:lnTo>
                  <a:pt x="91262" y="317512"/>
                </a:lnTo>
                <a:lnTo>
                  <a:pt x="68707" y="358622"/>
                </a:lnTo>
                <a:lnTo>
                  <a:pt x="49110" y="401472"/>
                </a:lnTo>
                <a:lnTo>
                  <a:pt x="32588" y="445922"/>
                </a:lnTo>
                <a:lnTo>
                  <a:pt x="19291" y="491845"/>
                </a:lnTo>
                <a:lnTo>
                  <a:pt x="9334" y="539089"/>
                </a:lnTo>
                <a:lnTo>
                  <a:pt x="2870" y="587527"/>
                </a:lnTo>
                <a:lnTo>
                  <a:pt x="12" y="637032"/>
                </a:lnTo>
                <a:lnTo>
                  <a:pt x="264147" y="637032"/>
                </a:lnTo>
                <a:close/>
              </a:path>
              <a:path w="1301115" h="1301115">
                <a:moveTo>
                  <a:pt x="265671" y="699909"/>
                </a:moveTo>
                <a:lnTo>
                  <a:pt x="265569" y="690549"/>
                </a:lnTo>
                <a:lnTo>
                  <a:pt x="264756" y="662520"/>
                </a:lnTo>
                <a:lnTo>
                  <a:pt x="0" y="662520"/>
                </a:lnTo>
                <a:lnTo>
                  <a:pt x="3162" y="715937"/>
                </a:lnTo>
                <a:lnTo>
                  <a:pt x="10541" y="768121"/>
                </a:lnTo>
                <a:lnTo>
                  <a:pt x="21958" y="818870"/>
                </a:lnTo>
                <a:lnTo>
                  <a:pt x="37249" y="868045"/>
                </a:lnTo>
                <a:lnTo>
                  <a:pt x="56248" y="915466"/>
                </a:lnTo>
                <a:lnTo>
                  <a:pt x="78778" y="960945"/>
                </a:lnTo>
                <a:lnTo>
                  <a:pt x="104660" y="1004354"/>
                </a:lnTo>
                <a:lnTo>
                  <a:pt x="133743" y="1045476"/>
                </a:lnTo>
                <a:lnTo>
                  <a:pt x="165849" y="1084173"/>
                </a:lnTo>
                <a:lnTo>
                  <a:pt x="200799" y="1120279"/>
                </a:lnTo>
                <a:lnTo>
                  <a:pt x="215798" y="1069606"/>
                </a:lnTo>
                <a:lnTo>
                  <a:pt x="228879" y="1018324"/>
                </a:lnTo>
                <a:lnTo>
                  <a:pt x="240004" y="966444"/>
                </a:lnTo>
                <a:lnTo>
                  <a:pt x="249174" y="914044"/>
                </a:lnTo>
                <a:lnTo>
                  <a:pt x="256362" y="861148"/>
                </a:lnTo>
                <a:lnTo>
                  <a:pt x="261518" y="807796"/>
                </a:lnTo>
                <a:lnTo>
                  <a:pt x="264629" y="754037"/>
                </a:lnTo>
                <a:lnTo>
                  <a:pt x="265671" y="699909"/>
                </a:lnTo>
                <a:close/>
              </a:path>
              <a:path w="1301115" h="1301115">
                <a:moveTo>
                  <a:pt x="637019" y="662520"/>
                </a:moveTo>
                <a:lnTo>
                  <a:pt x="289267" y="662520"/>
                </a:lnTo>
                <a:lnTo>
                  <a:pt x="289712" y="710704"/>
                </a:lnTo>
                <a:lnTo>
                  <a:pt x="288531" y="758863"/>
                </a:lnTo>
                <a:lnTo>
                  <a:pt x="285711" y="806983"/>
                </a:lnTo>
                <a:lnTo>
                  <a:pt x="281266" y="854989"/>
                </a:lnTo>
                <a:lnTo>
                  <a:pt x="275196" y="902843"/>
                </a:lnTo>
                <a:lnTo>
                  <a:pt x="267487" y="950518"/>
                </a:lnTo>
                <a:lnTo>
                  <a:pt x="258178" y="997953"/>
                </a:lnTo>
                <a:lnTo>
                  <a:pt x="247230" y="1045095"/>
                </a:lnTo>
                <a:lnTo>
                  <a:pt x="234670" y="1091920"/>
                </a:lnTo>
                <a:lnTo>
                  <a:pt x="220497" y="1138377"/>
                </a:lnTo>
                <a:lnTo>
                  <a:pt x="259994" y="1170546"/>
                </a:lnTo>
                <a:lnTo>
                  <a:pt x="301967" y="1199591"/>
                </a:lnTo>
                <a:lnTo>
                  <a:pt x="346227" y="1225334"/>
                </a:lnTo>
                <a:lnTo>
                  <a:pt x="392620" y="1247622"/>
                </a:lnTo>
                <a:lnTo>
                  <a:pt x="440944" y="1266253"/>
                </a:lnTo>
                <a:lnTo>
                  <a:pt x="491045" y="1281061"/>
                </a:lnTo>
                <a:lnTo>
                  <a:pt x="542734" y="1291856"/>
                </a:lnTo>
                <a:lnTo>
                  <a:pt x="595845" y="1298460"/>
                </a:lnTo>
                <a:lnTo>
                  <a:pt x="637019" y="1300162"/>
                </a:lnTo>
                <a:lnTo>
                  <a:pt x="637019" y="662520"/>
                </a:lnTo>
                <a:close/>
              </a:path>
              <a:path w="1301115" h="1301115">
                <a:moveTo>
                  <a:pt x="637019" y="25"/>
                </a:moveTo>
                <a:lnTo>
                  <a:pt x="585787" y="3048"/>
                </a:lnTo>
                <a:lnTo>
                  <a:pt x="535698" y="9931"/>
                </a:lnTo>
                <a:lnTo>
                  <a:pt x="486905" y="20548"/>
                </a:lnTo>
                <a:lnTo>
                  <a:pt x="439534" y="34734"/>
                </a:lnTo>
                <a:lnTo>
                  <a:pt x="393763" y="52349"/>
                </a:lnTo>
                <a:lnTo>
                  <a:pt x="349732" y="73240"/>
                </a:lnTo>
                <a:lnTo>
                  <a:pt x="307594" y="97256"/>
                </a:lnTo>
                <a:lnTo>
                  <a:pt x="267500" y="124256"/>
                </a:lnTo>
                <a:lnTo>
                  <a:pt x="229590" y="154089"/>
                </a:lnTo>
                <a:lnTo>
                  <a:pt x="194017" y="186601"/>
                </a:lnTo>
                <a:lnTo>
                  <a:pt x="211836" y="235165"/>
                </a:lnTo>
                <a:lnTo>
                  <a:pt x="227838" y="284213"/>
                </a:lnTo>
                <a:lnTo>
                  <a:pt x="242023" y="333717"/>
                </a:lnTo>
                <a:lnTo>
                  <a:pt x="254381" y="383603"/>
                </a:lnTo>
                <a:lnTo>
                  <a:pt x="264909" y="433832"/>
                </a:lnTo>
                <a:lnTo>
                  <a:pt x="273608" y="484339"/>
                </a:lnTo>
                <a:lnTo>
                  <a:pt x="280466" y="535076"/>
                </a:lnTo>
                <a:lnTo>
                  <a:pt x="285496" y="585990"/>
                </a:lnTo>
                <a:lnTo>
                  <a:pt x="288671" y="637032"/>
                </a:lnTo>
                <a:lnTo>
                  <a:pt x="637019" y="637032"/>
                </a:lnTo>
                <a:lnTo>
                  <a:pt x="637019" y="25"/>
                </a:lnTo>
                <a:close/>
              </a:path>
              <a:path w="1301115" h="1301115">
                <a:moveTo>
                  <a:pt x="640041" y="1300276"/>
                </a:moveTo>
                <a:lnTo>
                  <a:pt x="637019" y="1300162"/>
                </a:lnTo>
                <a:lnTo>
                  <a:pt x="640041" y="1300276"/>
                </a:lnTo>
                <a:close/>
              </a:path>
              <a:path w="1301115" h="1301115">
                <a:moveTo>
                  <a:pt x="660819" y="1300276"/>
                </a:moveTo>
                <a:lnTo>
                  <a:pt x="640041" y="1300276"/>
                </a:lnTo>
                <a:lnTo>
                  <a:pt x="650189" y="1300695"/>
                </a:lnTo>
                <a:lnTo>
                  <a:pt x="660819" y="1300276"/>
                </a:lnTo>
                <a:close/>
              </a:path>
              <a:path w="1301115" h="1301115">
                <a:moveTo>
                  <a:pt x="662520" y="1300213"/>
                </a:moveTo>
                <a:lnTo>
                  <a:pt x="660819" y="1300276"/>
                </a:lnTo>
                <a:lnTo>
                  <a:pt x="662520" y="1300276"/>
                </a:lnTo>
                <a:close/>
              </a:path>
              <a:path w="1301115" h="1301115">
                <a:moveTo>
                  <a:pt x="1064844" y="1151407"/>
                </a:moveTo>
                <a:lnTo>
                  <a:pt x="1049820" y="1103757"/>
                </a:lnTo>
                <a:lnTo>
                  <a:pt x="1036523" y="1055700"/>
                </a:lnTo>
                <a:lnTo>
                  <a:pt x="1024928" y="1007287"/>
                </a:lnTo>
                <a:lnTo>
                  <a:pt x="1015060" y="958557"/>
                </a:lnTo>
                <a:lnTo>
                  <a:pt x="1006906" y="909586"/>
                </a:lnTo>
                <a:lnTo>
                  <a:pt x="1000467" y="860399"/>
                </a:lnTo>
                <a:lnTo>
                  <a:pt x="995743" y="811047"/>
                </a:lnTo>
                <a:lnTo>
                  <a:pt x="992746" y="761580"/>
                </a:lnTo>
                <a:lnTo>
                  <a:pt x="991463" y="712063"/>
                </a:lnTo>
                <a:lnTo>
                  <a:pt x="991908" y="662520"/>
                </a:lnTo>
                <a:lnTo>
                  <a:pt x="662520" y="662520"/>
                </a:lnTo>
                <a:lnTo>
                  <a:pt x="662520" y="1300213"/>
                </a:lnTo>
                <a:lnTo>
                  <a:pt x="702208" y="1298651"/>
                </a:lnTo>
                <a:lnTo>
                  <a:pt x="753097" y="1292606"/>
                </a:lnTo>
                <a:lnTo>
                  <a:pt x="802716" y="1282712"/>
                </a:lnTo>
                <a:lnTo>
                  <a:pt x="850887" y="1269136"/>
                </a:lnTo>
                <a:lnTo>
                  <a:pt x="897483" y="1252029"/>
                </a:lnTo>
                <a:lnTo>
                  <a:pt x="942327" y="1231557"/>
                </a:lnTo>
                <a:lnTo>
                  <a:pt x="985266" y="1207846"/>
                </a:lnTo>
                <a:lnTo>
                  <a:pt x="1026160" y="1181087"/>
                </a:lnTo>
                <a:lnTo>
                  <a:pt x="1064844" y="1151407"/>
                </a:lnTo>
                <a:close/>
              </a:path>
              <a:path w="1301115" h="1301115">
                <a:moveTo>
                  <a:pt x="1092504" y="173380"/>
                </a:moveTo>
                <a:lnTo>
                  <a:pt x="1057414" y="143065"/>
                </a:lnTo>
                <a:lnTo>
                  <a:pt x="1020216" y="115277"/>
                </a:lnTo>
                <a:lnTo>
                  <a:pt x="981049" y="90157"/>
                </a:lnTo>
                <a:lnTo>
                  <a:pt x="940015" y="67830"/>
                </a:lnTo>
                <a:lnTo>
                  <a:pt x="897280" y="48425"/>
                </a:lnTo>
                <a:lnTo>
                  <a:pt x="852957" y="32092"/>
                </a:lnTo>
                <a:lnTo>
                  <a:pt x="807186" y="18948"/>
                </a:lnTo>
                <a:lnTo>
                  <a:pt x="760095" y="9131"/>
                </a:lnTo>
                <a:lnTo>
                  <a:pt x="711835" y="2768"/>
                </a:lnTo>
                <a:lnTo>
                  <a:pt x="662508" y="0"/>
                </a:lnTo>
                <a:lnTo>
                  <a:pt x="662508" y="637032"/>
                </a:lnTo>
                <a:lnTo>
                  <a:pt x="992517" y="637032"/>
                </a:lnTo>
                <a:lnTo>
                  <a:pt x="995819" y="584428"/>
                </a:lnTo>
                <a:lnTo>
                  <a:pt x="1001090" y="531977"/>
                </a:lnTo>
                <a:lnTo>
                  <a:pt x="1008316" y="479704"/>
                </a:lnTo>
                <a:lnTo>
                  <a:pt x="1017498" y="427685"/>
                </a:lnTo>
                <a:lnTo>
                  <a:pt x="1028623" y="375983"/>
                </a:lnTo>
                <a:lnTo>
                  <a:pt x="1041692" y="324637"/>
                </a:lnTo>
                <a:lnTo>
                  <a:pt x="1056703" y="273723"/>
                </a:lnTo>
                <a:lnTo>
                  <a:pt x="1073632" y="223278"/>
                </a:lnTo>
                <a:lnTo>
                  <a:pt x="1092504" y="173380"/>
                </a:lnTo>
                <a:close/>
              </a:path>
              <a:path w="1301115" h="1301115">
                <a:moveTo>
                  <a:pt x="1300175" y="637019"/>
                </a:moveTo>
                <a:lnTo>
                  <a:pt x="1298562" y="597052"/>
                </a:lnTo>
                <a:lnTo>
                  <a:pt x="1292250" y="545084"/>
                </a:lnTo>
                <a:lnTo>
                  <a:pt x="1281925" y="494449"/>
                </a:lnTo>
                <a:lnTo>
                  <a:pt x="1267777" y="445338"/>
                </a:lnTo>
                <a:lnTo>
                  <a:pt x="1249946" y="397903"/>
                </a:lnTo>
                <a:lnTo>
                  <a:pt x="1228598" y="352310"/>
                </a:lnTo>
                <a:lnTo>
                  <a:pt x="1203921" y="308711"/>
                </a:lnTo>
                <a:lnTo>
                  <a:pt x="1176070" y="267284"/>
                </a:lnTo>
                <a:lnTo>
                  <a:pt x="1145197" y="228206"/>
                </a:lnTo>
                <a:lnTo>
                  <a:pt x="1111491" y="191617"/>
                </a:lnTo>
                <a:lnTo>
                  <a:pt x="1093901" y="238874"/>
                </a:lnTo>
                <a:lnTo>
                  <a:pt x="1078039" y="286791"/>
                </a:lnTo>
                <a:lnTo>
                  <a:pt x="1063929" y="335305"/>
                </a:lnTo>
                <a:lnTo>
                  <a:pt x="1051585" y="384390"/>
                </a:lnTo>
                <a:lnTo>
                  <a:pt x="1041019" y="434009"/>
                </a:lnTo>
                <a:lnTo>
                  <a:pt x="1032268" y="484124"/>
                </a:lnTo>
                <a:lnTo>
                  <a:pt x="1025347" y="534682"/>
                </a:lnTo>
                <a:lnTo>
                  <a:pt x="1020254" y="585660"/>
                </a:lnTo>
                <a:lnTo>
                  <a:pt x="1017028" y="637019"/>
                </a:lnTo>
                <a:lnTo>
                  <a:pt x="1300175" y="637019"/>
                </a:lnTo>
                <a:close/>
              </a:path>
              <a:path w="1301115" h="1301115">
                <a:moveTo>
                  <a:pt x="1300213" y="662520"/>
                </a:moveTo>
                <a:lnTo>
                  <a:pt x="1016406" y="662520"/>
                </a:lnTo>
                <a:lnTo>
                  <a:pt x="1015834" y="681202"/>
                </a:lnTo>
                <a:lnTo>
                  <a:pt x="1015606" y="690549"/>
                </a:lnTo>
                <a:lnTo>
                  <a:pt x="1015542" y="702081"/>
                </a:lnTo>
                <a:lnTo>
                  <a:pt x="1016393" y="749681"/>
                </a:lnTo>
                <a:lnTo>
                  <a:pt x="1019035" y="799147"/>
                </a:lnTo>
                <a:lnTo>
                  <a:pt x="1023404" y="848271"/>
                </a:lnTo>
                <a:lnTo>
                  <a:pt x="1029500" y="897026"/>
                </a:lnTo>
                <a:lnTo>
                  <a:pt x="1037285" y="945362"/>
                </a:lnTo>
                <a:lnTo>
                  <a:pt x="1046734" y="993267"/>
                </a:lnTo>
                <a:lnTo>
                  <a:pt x="1057833" y="1040688"/>
                </a:lnTo>
                <a:lnTo>
                  <a:pt x="1070571" y="1087628"/>
                </a:lnTo>
                <a:lnTo>
                  <a:pt x="1084922" y="1134008"/>
                </a:lnTo>
                <a:lnTo>
                  <a:pt x="1119797" y="1100239"/>
                </a:lnTo>
                <a:lnTo>
                  <a:pt x="1152080" y="1063955"/>
                </a:lnTo>
                <a:lnTo>
                  <a:pt x="1181620" y="1025334"/>
                </a:lnTo>
                <a:lnTo>
                  <a:pt x="1208278" y="984516"/>
                </a:lnTo>
                <a:lnTo>
                  <a:pt x="1231861" y="941654"/>
                </a:lnTo>
                <a:lnTo>
                  <a:pt x="1252258" y="896899"/>
                </a:lnTo>
                <a:lnTo>
                  <a:pt x="1269288" y="850417"/>
                </a:lnTo>
                <a:lnTo>
                  <a:pt x="1282801" y="802347"/>
                </a:lnTo>
                <a:lnTo>
                  <a:pt x="1292644" y="752856"/>
                </a:lnTo>
                <a:lnTo>
                  <a:pt x="1298663" y="702081"/>
                </a:lnTo>
                <a:lnTo>
                  <a:pt x="1300213" y="662520"/>
                </a:lnTo>
                <a:close/>
              </a:path>
              <a:path w="1301115" h="1301115">
                <a:moveTo>
                  <a:pt x="1300276" y="661111"/>
                </a:moveTo>
                <a:lnTo>
                  <a:pt x="1300213" y="662520"/>
                </a:lnTo>
                <a:lnTo>
                  <a:pt x="1300276" y="661111"/>
                </a:lnTo>
                <a:close/>
              </a:path>
              <a:path w="1301115" h="1301115">
                <a:moveTo>
                  <a:pt x="1300276" y="637019"/>
                </a:moveTo>
                <a:lnTo>
                  <a:pt x="1300276" y="639533"/>
                </a:lnTo>
                <a:lnTo>
                  <a:pt x="1300276" y="637019"/>
                </a:lnTo>
                <a:close/>
              </a:path>
              <a:path w="1301115" h="1301115">
                <a:moveTo>
                  <a:pt x="1300695" y="650201"/>
                </a:moveTo>
                <a:lnTo>
                  <a:pt x="1300276" y="639533"/>
                </a:lnTo>
                <a:lnTo>
                  <a:pt x="1300276" y="661111"/>
                </a:lnTo>
                <a:lnTo>
                  <a:pt x="1300695" y="650201"/>
                </a:lnTo>
                <a:close/>
              </a:path>
            </a:pathLst>
          </a:custGeom>
          <a:solidFill>
            <a:srgbClr val="97C8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894514" y="10636266"/>
            <a:ext cx="608965" cy="608965"/>
          </a:xfrm>
          <a:custGeom>
            <a:avLst/>
            <a:gdLst/>
            <a:ahLst/>
            <a:cxnLst/>
            <a:rect l="l" t="t" r="r" b="b"/>
            <a:pathLst>
              <a:path w="608965" h="608965">
                <a:moveTo>
                  <a:pt x="304838" y="0"/>
                </a:moveTo>
                <a:lnTo>
                  <a:pt x="0" y="304828"/>
                </a:lnTo>
                <a:lnTo>
                  <a:pt x="303917" y="608745"/>
                </a:lnTo>
                <a:lnTo>
                  <a:pt x="608756" y="303906"/>
                </a:lnTo>
                <a:lnTo>
                  <a:pt x="304838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441416" y="6908055"/>
            <a:ext cx="783590" cy="783590"/>
          </a:xfrm>
          <a:custGeom>
            <a:avLst/>
            <a:gdLst/>
            <a:ahLst/>
            <a:cxnLst/>
            <a:rect l="l" t="t" r="r" b="b"/>
            <a:pathLst>
              <a:path w="783590" h="783590">
                <a:moveTo>
                  <a:pt x="392145" y="0"/>
                </a:moveTo>
                <a:lnTo>
                  <a:pt x="0" y="392145"/>
                </a:lnTo>
                <a:lnTo>
                  <a:pt x="390961" y="783096"/>
                </a:lnTo>
                <a:lnTo>
                  <a:pt x="783096" y="390961"/>
                </a:lnTo>
                <a:lnTo>
                  <a:pt x="392145" y="0"/>
                </a:lnTo>
                <a:close/>
              </a:path>
            </a:pathLst>
          </a:custGeom>
          <a:solidFill>
            <a:srgbClr val="005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AutoShape 2" descr="https://s15.stc.yc.kpcdn.net/share/i/12/12869383/wr-96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AutoShape 2" descr="https://x-lines.ru/letters/i/cyrillicscript/0086/5484ed/38/0/4njpbxqozdem3wfo4n67bqgoswsnbwf14n9pbx6todem7wcbrr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5969382" y="606412"/>
            <a:ext cx="11948260" cy="142714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977551" y="3846830"/>
            <a:ext cx="6702899" cy="614184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57157" y="541271"/>
            <a:ext cx="118140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отличия механизмов социального заказа от персонифицированного финансирования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11590829" y="3846830"/>
            <a:ext cx="6400306" cy="614184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83182AB-A0DC-C6B4-524D-169E9CCD5EAE}"/>
              </a:ext>
            </a:extLst>
          </p:cNvPr>
          <p:cNvSpPr txBox="1"/>
          <p:nvPr/>
        </p:nvSpPr>
        <p:spPr>
          <a:xfrm>
            <a:off x="2043025" y="2541726"/>
            <a:ext cx="6742114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Персонифицированное финансирование</a:t>
            </a:r>
            <a:endParaRPr kumimoji="0" lang="ru-RU" sz="2800" b="1" i="0" u="none" strike="noStrike" cap="none" spc="0" normalizeH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3167781" y="2587331"/>
            <a:ext cx="3246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заказ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453083" y="3962353"/>
            <a:ext cx="5574767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  <a:r>
              <a:rPr kumimoji="0" lang="ru-RU" sz="2600" b="1" i="1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"/>
              </a:rPr>
              <a:t> дополнительного образования</a:t>
            </a:r>
          </a:p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lang="ru-RU" sz="26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ru-RU" sz="2600" b="1" i="1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"/>
              </a:rPr>
              <a:t>Номинал определяется в рублях</a:t>
            </a:r>
          </a:p>
          <a:p>
            <a:pPr marR="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ru-RU" sz="2600" b="1" i="1" u="none" strike="noStrike" cap="none" spc="0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объема услуг по персонифицированному финансированию на период определяются в Программе ПФ и выражены в рублях</a:t>
            </a:r>
          </a:p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kumimoji="0" lang="ru-RU" sz="2600" b="1" i="1" u="none" strike="noStrike" cap="none" spc="0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  <a:p>
            <a:pPr marL="285750" indent="-285750" algn="just">
              <a:buFontTx/>
              <a:buChar char="-"/>
            </a:pPr>
            <a:r>
              <a:rPr lang="ru-RU" sz="2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осуществляется по КВР муниципального задания</a:t>
            </a:r>
            <a:endParaRPr kumimoji="0" lang="ru-RU" sz="2600" b="1" i="1" u="none" strike="noStrike" cap="none" spc="0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1949468" y="4294327"/>
            <a:ext cx="572173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"/>
              </a:rPr>
              <a:t>Социальный сертификат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ru-RU" sz="26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"/>
              </a:rPr>
              <a:t>Номинал определяется в часах или в  рублях </a:t>
            </a:r>
            <a:endParaRPr lang="ru-RU" sz="26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lang="ru-RU" sz="26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"/>
              </a:rPr>
              <a:t>Основные параметры социального заказа на период определяются в натуральных единицах (</a:t>
            </a:r>
            <a:r>
              <a:rPr lang="ru-RU" sz="2600" b="1" i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"/>
              </a:rPr>
              <a:t>чел.часах</a:t>
            </a:r>
            <a:r>
              <a:rPr lang="ru-RU" sz="2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6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ru-RU" sz="26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"/>
              </a:rPr>
              <a:t>Финансирование осуществляется по КВР социального заказа</a:t>
            </a:r>
            <a:endParaRPr lang="ru-RU" sz="26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90" name="Равнобедренный треугольник 89"/>
          <p:cNvSpPr/>
          <p:nvPr/>
        </p:nvSpPr>
        <p:spPr>
          <a:xfrm rot="10800000">
            <a:off x="4506252" y="3056703"/>
            <a:ext cx="1109790" cy="73236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Равнобедренный треугольник 90"/>
          <p:cNvSpPr/>
          <p:nvPr/>
        </p:nvSpPr>
        <p:spPr>
          <a:xfrm rot="10800000">
            <a:off x="14395450" y="3098620"/>
            <a:ext cx="1109790" cy="73236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72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970488" y="858735"/>
            <a:ext cx="1198245" cy="174625"/>
            <a:chOff x="1970488" y="858735"/>
            <a:chExt cx="1198245" cy="1746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70488" y="889803"/>
              <a:ext cx="145074" cy="14338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138502" y="889805"/>
              <a:ext cx="727075" cy="143510"/>
            </a:xfrm>
            <a:custGeom>
              <a:avLst/>
              <a:gdLst/>
              <a:ahLst/>
              <a:cxnLst/>
              <a:rect l="l" t="t" r="r" b="b"/>
              <a:pathLst>
                <a:path w="727075" h="143509">
                  <a:moveTo>
                    <a:pt x="93002" y="97828"/>
                  </a:moveTo>
                  <a:lnTo>
                    <a:pt x="73063" y="61048"/>
                  </a:lnTo>
                  <a:lnTo>
                    <a:pt x="67513" y="59842"/>
                  </a:lnTo>
                  <a:lnTo>
                    <a:pt x="67513" y="97828"/>
                  </a:lnTo>
                  <a:lnTo>
                    <a:pt x="66370" y="104241"/>
                  </a:lnTo>
                  <a:lnTo>
                    <a:pt x="62801" y="109842"/>
                  </a:lnTo>
                  <a:lnTo>
                    <a:pt x="56616" y="113804"/>
                  </a:lnTo>
                  <a:lnTo>
                    <a:pt x="47612" y="115303"/>
                  </a:lnTo>
                  <a:lnTo>
                    <a:pt x="25488" y="115303"/>
                  </a:lnTo>
                  <a:lnTo>
                    <a:pt x="25488" y="80149"/>
                  </a:lnTo>
                  <a:lnTo>
                    <a:pt x="47612" y="80149"/>
                  </a:lnTo>
                  <a:lnTo>
                    <a:pt x="57480" y="81991"/>
                  </a:lnTo>
                  <a:lnTo>
                    <a:pt x="63563" y="86550"/>
                  </a:lnTo>
                  <a:lnTo>
                    <a:pt x="66662" y="92316"/>
                  </a:lnTo>
                  <a:lnTo>
                    <a:pt x="67513" y="97828"/>
                  </a:lnTo>
                  <a:lnTo>
                    <a:pt x="67513" y="59842"/>
                  </a:lnTo>
                  <a:lnTo>
                    <a:pt x="47434" y="55422"/>
                  </a:lnTo>
                  <a:lnTo>
                    <a:pt x="25488" y="55422"/>
                  </a:lnTo>
                  <a:lnTo>
                    <a:pt x="25488" y="27152"/>
                  </a:lnTo>
                  <a:lnTo>
                    <a:pt x="80352" y="27152"/>
                  </a:lnTo>
                  <a:lnTo>
                    <a:pt x="80352" y="2413"/>
                  </a:lnTo>
                  <a:lnTo>
                    <a:pt x="0" y="2413"/>
                  </a:lnTo>
                  <a:lnTo>
                    <a:pt x="0" y="140030"/>
                  </a:lnTo>
                  <a:lnTo>
                    <a:pt x="47434" y="140030"/>
                  </a:lnTo>
                  <a:lnTo>
                    <a:pt x="65925" y="136969"/>
                  </a:lnTo>
                  <a:lnTo>
                    <a:pt x="80327" y="128346"/>
                  </a:lnTo>
                  <a:lnTo>
                    <a:pt x="89471" y="115303"/>
                  </a:lnTo>
                  <a:lnTo>
                    <a:pt x="89674" y="115011"/>
                  </a:lnTo>
                  <a:lnTo>
                    <a:pt x="93002" y="97828"/>
                  </a:lnTo>
                  <a:close/>
                </a:path>
                <a:path w="727075" h="143509">
                  <a:moveTo>
                    <a:pt x="236270" y="140042"/>
                  </a:moveTo>
                  <a:lnTo>
                    <a:pt x="181787" y="2413"/>
                  </a:lnTo>
                  <a:lnTo>
                    <a:pt x="159461" y="2413"/>
                  </a:lnTo>
                  <a:lnTo>
                    <a:pt x="104965" y="140042"/>
                  </a:lnTo>
                  <a:lnTo>
                    <a:pt x="133057" y="140042"/>
                  </a:lnTo>
                  <a:lnTo>
                    <a:pt x="170611" y="37744"/>
                  </a:lnTo>
                  <a:lnTo>
                    <a:pt x="208178" y="140042"/>
                  </a:lnTo>
                  <a:lnTo>
                    <a:pt x="236270" y="140042"/>
                  </a:lnTo>
                  <a:close/>
                </a:path>
                <a:path w="727075" h="143509">
                  <a:moveTo>
                    <a:pt x="378625" y="140042"/>
                  </a:moveTo>
                  <a:lnTo>
                    <a:pt x="363829" y="104508"/>
                  </a:lnTo>
                  <a:lnTo>
                    <a:pt x="353542" y="79794"/>
                  </a:lnTo>
                  <a:lnTo>
                    <a:pt x="336804" y="39611"/>
                  </a:lnTo>
                  <a:lnTo>
                    <a:pt x="326720" y="15392"/>
                  </a:lnTo>
                  <a:lnTo>
                    <a:pt x="326720" y="79794"/>
                  </a:lnTo>
                  <a:lnTo>
                    <a:pt x="295478" y="79794"/>
                  </a:lnTo>
                  <a:lnTo>
                    <a:pt x="311086" y="39611"/>
                  </a:lnTo>
                  <a:lnTo>
                    <a:pt x="326720" y="79794"/>
                  </a:lnTo>
                  <a:lnTo>
                    <a:pt x="326720" y="15392"/>
                  </a:lnTo>
                  <a:lnTo>
                    <a:pt x="321322" y="2413"/>
                  </a:lnTo>
                  <a:lnTo>
                    <a:pt x="300863" y="2413"/>
                  </a:lnTo>
                  <a:lnTo>
                    <a:pt x="243586" y="140042"/>
                  </a:lnTo>
                  <a:lnTo>
                    <a:pt x="271678" y="140042"/>
                  </a:lnTo>
                  <a:lnTo>
                    <a:pt x="285813" y="104508"/>
                  </a:lnTo>
                  <a:lnTo>
                    <a:pt x="336397" y="104508"/>
                  </a:lnTo>
                  <a:lnTo>
                    <a:pt x="350532" y="140042"/>
                  </a:lnTo>
                  <a:lnTo>
                    <a:pt x="378625" y="140042"/>
                  </a:lnTo>
                  <a:close/>
                </a:path>
                <a:path w="727075" h="143509">
                  <a:moveTo>
                    <a:pt x="521512" y="41846"/>
                  </a:moveTo>
                  <a:lnTo>
                    <a:pt x="510679" y="24168"/>
                  </a:lnTo>
                  <a:lnTo>
                    <a:pt x="495960" y="11023"/>
                  </a:lnTo>
                  <a:lnTo>
                    <a:pt x="478066" y="2819"/>
                  </a:lnTo>
                  <a:lnTo>
                    <a:pt x="457720" y="0"/>
                  </a:lnTo>
                  <a:lnTo>
                    <a:pt x="425919" y="6819"/>
                  </a:lnTo>
                  <a:lnTo>
                    <a:pt x="403453" y="24104"/>
                  </a:lnTo>
                  <a:lnTo>
                    <a:pt x="390144" y="47155"/>
                  </a:lnTo>
                  <a:lnTo>
                    <a:pt x="385749" y="71234"/>
                  </a:lnTo>
                  <a:lnTo>
                    <a:pt x="390156" y="95834"/>
                  </a:lnTo>
                  <a:lnTo>
                    <a:pt x="403479" y="119164"/>
                  </a:lnTo>
                  <a:lnTo>
                    <a:pt x="425831" y="136563"/>
                  </a:lnTo>
                  <a:lnTo>
                    <a:pt x="457339" y="143395"/>
                  </a:lnTo>
                  <a:lnTo>
                    <a:pt x="478294" y="140423"/>
                  </a:lnTo>
                  <a:lnTo>
                    <a:pt x="510286" y="119227"/>
                  </a:lnTo>
                  <a:lnTo>
                    <a:pt x="484136" y="109867"/>
                  </a:lnTo>
                  <a:lnTo>
                    <a:pt x="476034" y="114833"/>
                  </a:lnTo>
                  <a:lnTo>
                    <a:pt x="467233" y="117716"/>
                  </a:lnTo>
                  <a:lnTo>
                    <a:pt x="458076" y="118643"/>
                  </a:lnTo>
                  <a:lnTo>
                    <a:pt x="439623" y="114871"/>
                  </a:lnTo>
                  <a:lnTo>
                    <a:pt x="424751" y="104635"/>
                  </a:lnTo>
                  <a:lnTo>
                    <a:pt x="414845" y="89547"/>
                  </a:lnTo>
                  <a:lnTo>
                    <a:pt x="411226" y="71234"/>
                  </a:lnTo>
                  <a:lnTo>
                    <a:pt x="414655" y="53759"/>
                  </a:lnTo>
                  <a:lnTo>
                    <a:pt x="424243" y="38912"/>
                  </a:lnTo>
                  <a:lnTo>
                    <a:pt x="439000" y="28600"/>
                  </a:lnTo>
                  <a:lnTo>
                    <a:pt x="457898" y="24739"/>
                  </a:lnTo>
                  <a:lnTo>
                    <a:pt x="469252" y="26174"/>
                  </a:lnTo>
                  <a:lnTo>
                    <a:pt x="478764" y="30010"/>
                  </a:lnTo>
                  <a:lnTo>
                    <a:pt x="486486" y="35471"/>
                  </a:lnTo>
                  <a:lnTo>
                    <a:pt x="492493" y="41846"/>
                  </a:lnTo>
                  <a:lnTo>
                    <a:pt x="521512" y="41846"/>
                  </a:lnTo>
                  <a:close/>
                </a:path>
                <a:path w="727075" h="143509">
                  <a:moveTo>
                    <a:pt x="607339" y="3022"/>
                  </a:moveTo>
                  <a:lnTo>
                    <a:pt x="530910" y="3022"/>
                  </a:lnTo>
                  <a:lnTo>
                    <a:pt x="530910" y="27152"/>
                  </a:lnTo>
                  <a:lnTo>
                    <a:pt x="556399" y="27152"/>
                  </a:lnTo>
                  <a:lnTo>
                    <a:pt x="556399" y="140182"/>
                  </a:lnTo>
                  <a:lnTo>
                    <a:pt x="581875" y="140182"/>
                  </a:lnTo>
                  <a:lnTo>
                    <a:pt x="581875" y="27152"/>
                  </a:lnTo>
                  <a:lnTo>
                    <a:pt x="607339" y="27152"/>
                  </a:lnTo>
                  <a:lnTo>
                    <a:pt x="607339" y="3022"/>
                  </a:lnTo>
                  <a:close/>
                </a:path>
                <a:path w="727075" h="143509">
                  <a:moveTo>
                    <a:pt x="726605" y="2413"/>
                  </a:moveTo>
                  <a:lnTo>
                    <a:pt x="701116" y="2413"/>
                  </a:lnTo>
                  <a:lnTo>
                    <a:pt x="701116" y="57023"/>
                  </a:lnTo>
                  <a:lnTo>
                    <a:pt x="650900" y="57023"/>
                  </a:lnTo>
                  <a:lnTo>
                    <a:pt x="650900" y="2413"/>
                  </a:lnTo>
                  <a:lnTo>
                    <a:pt x="625411" y="2413"/>
                  </a:lnTo>
                  <a:lnTo>
                    <a:pt x="625411" y="57023"/>
                  </a:lnTo>
                  <a:lnTo>
                    <a:pt x="625411" y="82423"/>
                  </a:lnTo>
                  <a:lnTo>
                    <a:pt x="625411" y="139573"/>
                  </a:lnTo>
                  <a:lnTo>
                    <a:pt x="650900" y="139573"/>
                  </a:lnTo>
                  <a:lnTo>
                    <a:pt x="650900" y="82423"/>
                  </a:lnTo>
                  <a:lnTo>
                    <a:pt x="701116" y="82423"/>
                  </a:lnTo>
                  <a:lnTo>
                    <a:pt x="701116" y="139573"/>
                  </a:lnTo>
                  <a:lnTo>
                    <a:pt x="726605" y="139573"/>
                  </a:lnTo>
                  <a:lnTo>
                    <a:pt x="726605" y="82423"/>
                  </a:lnTo>
                  <a:lnTo>
                    <a:pt x="726605" y="57023"/>
                  </a:lnTo>
                  <a:lnTo>
                    <a:pt x="726605" y="2413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88046" y="889803"/>
              <a:ext cx="145074" cy="14338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56081" y="858735"/>
              <a:ext cx="112342" cy="171104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3246445" y="892072"/>
            <a:ext cx="538480" cy="163830"/>
            <a:chOff x="3246445" y="892072"/>
            <a:chExt cx="538480" cy="163830"/>
          </a:xfrm>
        </p:grpSpPr>
        <p:sp>
          <p:nvSpPr>
            <p:cNvPr id="9" name="object 9"/>
            <p:cNvSpPr/>
            <p:nvPr/>
          </p:nvSpPr>
          <p:spPr>
            <a:xfrm>
              <a:off x="3246437" y="892079"/>
              <a:ext cx="208915" cy="163830"/>
            </a:xfrm>
            <a:custGeom>
              <a:avLst/>
              <a:gdLst/>
              <a:ahLst/>
              <a:cxnLst/>
              <a:rect l="l" t="t" r="r" b="b"/>
              <a:pathLst>
                <a:path w="208914" h="163830">
                  <a:moveTo>
                    <a:pt x="116801" y="113030"/>
                  </a:moveTo>
                  <a:lnTo>
                    <a:pt x="101193" y="113030"/>
                  </a:lnTo>
                  <a:lnTo>
                    <a:pt x="101193" y="0"/>
                  </a:lnTo>
                  <a:lnTo>
                    <a:pt x="75704" y="0"/>
                  </a:lnTo>
                  <a:lnTo>
                    <a:pt x="75704" y="113030"/>
                  </a:lnTo>
                  <a:lnTo>
                    <a:pt x="25488" y="113030"/>
                  </a:lnTo>
                  <a:lnTo>
                    <a:pt x="25488" y="0"/>
                  </a:lnTo>
                  <a:lnTo>
                    <a:pt x="0" y="0"/>
                  </a:lnTo>
                  <a:lnTo>
                    <a:pt x="0" y="113030"/>
                  </a:lnTo>
                  <a:lnTo>
                    <a:pt x="0" y="137160"/>
                  </a:lnTo>
                  <a:lnTo>
                    <a:pt x="91325" y="137160"/>
                  </a:lnTo>
                  <a:lnTo>
                    <a:pt x="91325" y="163830"/>
                  </a:lnTo>
                  <a:lnTo>
                    <a:pt x="116801" y="163830"/>
                  </a:lnTo>
                  <a:lnTo>
                    <a:pt x="116801" y="137160"/>
                  </a:lnTo>
                  <a:lnTo>
                    <a:pt x="116801" y="113030"/>
                  </a:lnTo>
                  <a:close/>
                </a:path>
                <a:path w="208914" h="163830">
                  <a:moveTo>
                    <a:pt x="208762" y="139"/>
                  </a:moveTo>
                  <a:lnTo>
                    <a:pt x="134912" y="139"/>
                  </a:lnTo>
                  <a:lnTo>
                    <a:pt x="134912" y="24269"/>
                  </a:lnTo>
                  <a:lnTo>
                    <a:pt x="134912" y="57289"/>
                  </a:lnTo>
                  <a:lnTo>
                    <a:pt x="134912" y="81419"/>
                  </a:lnTo>
                  <a:lnTo>
                    <a:pt x="134912" y="113169"/>
                  </a:lnTo>
                  <a:lnTo>
                    <a:pt x="134912" y="137299"/>
                  </a:lnTo>
                  <a:lnTo>
                    <a:pt x="208762" y="137299"/>
                  </a:lnTo>
                  <a:lnTo>
                    <a:pt x="208762" y="113169"/>
                  </a:lnTo>
                  <a:lnTo>
                    <a:pt x="160401" y="113169"/>
                  </a:lnTo>
                  <a:lnTo>
                    <a:pt x="160401" y="81419"/>
                  </a:lnTo>
                  <a:lnTo>
                    <a:pt x="206705" y="81419"/>
                  </a:lnTo>
                  <a:lnTo>
                    <a:pt x="206705" y="57289"/>
                  </a:lnTo>
                  <a:lnTo>
                    <a:pt x="160401" y="57289"/>
                  </a:lnTo>
                  <a:lnTo>
                    <a:pt x="160401" y="24269"/>
                  </a:lnTo>
                  <a:lnTo>
                    <a:pt x="208762" y="24269"/>
                  </a:lnTo>
                  <a:lnTo>
                    <a:pt x="208762" y="139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82770" y="892209"/>
              <a:ext cx="301788" cy="137769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3853645" y="889800"/>
            <a:ext cx="911225" cy="142240"/>
            <a:chOff x="3853645" y="889800"/>
            <a:chExt cx="911225" cy="142240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53645" y="889800"/>
              <a:ext cx="321868" cy="14208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8453" y="892215"/>
              <a:ext cx="89285" cy="13761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11024" y="892213"/>
              <a:ext cx="337512" cy="13776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72387" y="892216"/>
              <a:ext cx="92457" cy="137618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1966024" y="1150317"/>
            <a:ext cx="1986280" cy="166370"/>
            <a:chOff x="1966024" y="1150317"/>
            <a:chExt cx="1986280" cy="166370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966024" y="1150317"/>
              <a:ext cx="306774" cy="16609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295753" y="1152734"/>
              <a:ext cx="101600" cy="137160"/>
            </a:xfrm>
            <a:custGeom>
              <a:avLst/>
              <a:gdLst/>
              <a:ahLst/>
              <a:cxnLst/>
              <a:rect l="l" t="t" r="r" b="b"/>
              <a:pathLst>
                <a:path w="101600" h="137159">
                  <a:moveTo>
                    <a:pt x="101193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37160"/>
                  </a:lnTo>
                  <a:lnTo>
                    <a:pt x="25488" y="137160"/>
                  </a:lnTo>
                  <a:lnTo>
                    <a:pt x="25488" y="24130"/>
                  </a:lnTo>
                  <a:lnTo>
                    <a:pt x="75704" y="24130"/>
                  </a:lnTo>
                  <a:lnTo>
                    <a:pt x="75704" y="137160"/>
                  </a:lnTo>
                  <a:lnTo>
                    <a:pt x="101193" y="137160"/>
                  </a:lnTo>
                  <a:lnTo>
                    <a:pt x="101193" y="24130"/>
                  </a:lnTo>
                  <a:lnTo>
                    <a:pt x="10119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19883" y="1150317"/>
              <a:ext cx="407848" cy="14339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857703" y="1152734"/>
              <a:ext cx="679450" cy="137795"/>
            </a:xfrm>
            <a:custGeom>
              <a:avLst/>
              <a:gdLst/>
              <a:ahLst/>
              <a:cxnLst/>
              <a:rect l="l" t="t" r="r" b="b"/>
              <a:pathLst>
                <a:path w="679450" h="137794">
                  <a:moveTo>
                    <a:pt x="112331" y="0"/>
                  </a:moveTo>
                  <a:lnTo>
                    <a:pt x="86880" y="0"/>
                  </a:lnTo>
                  <a:lnTo>
                    <a:pt x="25488" y="96723"/>
                  </a:lnTo>
                  <a:lnTo>
                    <a:pt x="25488" y="0"/>
                  </a:lnTo>
                  <a:lnTo>
                    <a:pt x="0" y="0"/>
                  </a:lnTo>
                  <a:lnTo>
                    <a:pt x="0" y="137642"/>
                  </a:lnTo>
                  <a:lnTo>
                    <a:pt x="25488" y="137642"/>
                  </a:lnTo>
                  <a:lnTo>
                    <a:pt x="86880" y="40906"/>
                  </a:lnTo>
                  <a:lnTo>
                    <a:pt x="86880" y="137642"/>
                  </a:lnTo>
                  <a:lnTo>
                    <a:pt x="112331" y="137642"/>
                  </a:lnTo>
                  <a:lnTo>
                    <a:pt x="112331" y="0"/>
                  </a:lnTo>
                  <a:close/>
                </a:path>
                <a:path w="679450" h="137794">
                  <a:moveTo>
                    <a:pt x="207073" y="609"/>
                  </a:moveTo>
                  <a:lnTo>
                    <a:pt x="130644" y="609"/>
                  </a:lnTo>
                  <a:lnTo>
                    <a:pt x="130644" y="24739"/>
                  </a:lnTo>
                  <a:lnTo>
                    <a:pt x="156133" y="24739"/>
                  </a:lnTo>
                  <a:lnTo>
                    <a:pt x="156133" y="137769"/>
                  </a:lnTo>
                  <a:lnTo>
                    <a:pt x="181622" y="137769"/>
                  </a:lnTo>
                  <a:lnTo>
                    <a:pt x="181622" y="24739"/>
                  </a:lnTo>
                  <a:lnTo>
                    <a:pt x="207073" y="24739"/>
                  </a:lnTo>
                  <a:lnTo>
                    <a:pt x="207073" y="609"/>
                  </a:lnTo>
                  <a:close/>
                </a:path>
                <a:path w="679450" h="137794">
                  <a:moveTo>
                    <a:pt x="299021" y="0"/>
                  </a:moveTo>
                  <a:lnTo>
                    <a:pt x="225171" y="0"/>
                  </a:lnTo>
                  <a:lnTo>
                    <a:pt x="225171" y="24130"/>
                  </a:lnTo>
                  <a:lnTo>
                    <a:pt x="225171" y="57150"/>
                  </a:lnTo>
                  <a:lnTo>
                    <a:pt x="225171" y="81280"/>
                  </a:lnTo>
                  <a:lnTo>
                    <a:pt x="225171" y="113030"/>
                  </a:lnTo>
                  <a:lnTo>
                    <a:pt x="225171" y="137160"/>
                  </a:lnTo>
                  <a:lnTo>
                    <a:pt x="299021" y="137160"/>
                  </a:lnTo>
                  <a:lnTo>
                    <a:pt x="299021" y="113030"/>
                  </a:lnTo>
                  <a:lnTo>
                    <a:pt x="250659" y="113030"/>
                  </a:lnTo>
                  <a:lnTo>
                    <a:pt x="250659" y="81280"/>
                  </a:lnTo>
                  <a:lnTo>
                    <a:pt x="296964" y="81280"/>
                  </a:lnTo>
                  <a:lnTo>
                    <a:pt x="296964" y="57150"/>
                  </a:lnTo>
                  <a:lnTo>
                    <a:pt x="250659" y="57150"/>
                  </a:lnTo>
                  <a:lnTo>
                    <a:pt x="250659" y="24130"/>
                  </a:lnTo>
                  <a:lnTo>
                    <a:pt x="299021" y="24130"/>
                  </a:lnTo>
                  <a:lnTo>
                    <a:pt x="299021" y="0"/>
                  </a:lnTo>
                  <a:close/>
                </a:path>
                <a:path w="679450" h="137794">
                  <a:moveTo>
                    <a:pt x="446544" y="137629"/>
                  </a:moveTo>
                  <a:lnTo>
                    <a:pt x="392061" y="0"/>
                  </a:lnTo>
                  <a:lnTo>
                    <a:pt x="369735" y="0"/>
                  </a:lnTo>
                  <a:lnTo>
                    <a:pt x="315239" y="137629"/>
                  </a:lnTo>
                  <a:lnTo>
                    <a:pt x="343331" y="137629"/>
                  </a:lnTo>
                  <a:lnTo>
                    <a:pt x="380885" y="35344"/>
                  </a:lnTo>
                  <a:lnTo>
                    <a:pt x="418452" y="137629"/>
                  </a:lnTo>
                  <a:lnTo>
                    <a:pt x="446544" y="137629"/>
                  </a:lnTo>
                  <a:close/>
                </a:path>
                <a:path w="679450" h="137794">
                  <a:moveTo>
                    <a:pt x="556742" y="95427"/>
                  </a:moveTo>
                  <a:lnTo>
                    <a:pt x="532638" y="56730"/>
                  </a:lnTo>
                  <a:lnTo>
                    <a:pt x="531253" y="56502"/>
                  </a:lnTo>
                  <a:lnTo>
                    <a:pt x="531253" y="95427"/>
                  </a:lnTo>
                  <a:lnTo>
                    <a:pt x="529793" y="102781"/>
                  </a:lnTo>
                  <a:lnTo>
                    <a:pt x="525691" y="108280"/>
                  </a:lnTo>
                  <a:lnTo>
                    <a:pt x="519391" y="111709"/>
                  </a:lnTo>
                  <a:lnTo>
                    <a:pt x="511352" y="112903"/>
                  </a:lnTo>
                  <a:lnTo>
                    <a:pt x="490702" y="112903"/>
                  </a:lnTo>
                  <a:lnTo>
                    <a:pt x="490702" y="77749"/>
                  </a:lnTo>
                  <a:lnTo>
                    <a:pt x="511352" y="77749"/>
                  </a:lnTo>
                  <a:lnTo>
                    <a:pt x="519391" y="78943"/>
                  </a:lnTo>
                  <a:lnTo>
                    <a:pt x="525691" y="82397"/>
                  </a:lnTo>
                  <a:lnTo>
                    <a:pt x="529793" y="87947"/>
                  </a:lnTo>
                  <a:lnTo>
                    <a:pt x="531253" y="95427"/>
                  </a:lnTo>
                  <a:lnTo>
                    <a:pt x="531253" y="56502"/>
                  </a:lnTo>
                  <a:lnTo>
                    <a:pt x="511162" y="53022"/>
                  </a:lnTo>
                  <a:lnTo>
                    <a:pt x="490702" y="53022"/>
                  </a:lnTo>
                  <a:lnTo>
                    <a:pt x="490702" y="0"/>
                  </a:lnTo>
                  <a:lnTo>
                    <a:pt x="465213" y="0"/>
                  </a:lnTo>
                  <a:lnTo>
                    <a:pt x="465213" y="137629"/>
                  </a:lnTo>
                  <a:lnTo>
                    <a:pt x="511162" y="137629"/>
                  </a:lnTo>
                  <a:lnTo>
                    <a:pt x="529590" y="134569"/>
                  </a:lnTo>
                  <a:lnTo>
                    <a:pt x="543991" y="125945"/>
                  </a:lnTo>
                  <a:lnTo>
                    <a:pt x="553186" y="112903"/>
                  </a:lnTo>
                  <a:lnTo>
                    <a:pt x="553389" y="112610"/>
                  </a:lnTo>
                  <a:lnTo>
                    <a:pt x="556742" y="95427"/>
                  </a:lnTo>
                  <a:close/>
                </a:path>
                <a:path w="679450" h="137794">
                  <a:moveTo>
                    <a:pt x="678980" y="0"/>
                  </a:moveTo>
                  <a:lnTo>
                    <a:pt x="653503" y="0"/>
                  </a:lnTo>
                  <a:lnTo>
                    <a:pt x="653503" y="54610"/>
                  </a:lnTo>
                  <a:lnTo>
                    <a:pt x="603275" y="54610"/>
                  </a:lnTo>
                  <a:lnTo>
                    <a:pt x="603275" y="0"/>
                  </a:lnTo>
                  <a:lnTo>
                    <a:pt x="577799" y="0"/>
                  </a:lnTo>
                  <a:lnTo>
                    <a:pt x="577799" y="54610"/>
                  </a:lnTo>
                  <a:lnTo>
                    <a:pt x="577799" y="80010"/>
                  </a:lnTo>
                  <a:lnTo>
                    <a:pt x="577799" y="137160"/>
                  </a:lnTo>
                  <a:lnTo>
                    <a:pt x="603275" y="137160"/>
                  </a:lnTo>
                  <a:lnTo>
                    <a:pt x="603275" y="80010"/>
                  </a:lnTo>
                  <a:lnTo>
                    <a:pt x="653503" y="80010"/>
                  </a:lnTo>
                  <a:lnTo>
                    <a:pt x="653503" y="137160"/>
                  </a:lnTo>
                  <a:lnTo>
                    <a:pt x="678980" y="137160"/>
                  </a:lnTo>
                  <a:lnTo>
                    <a:pt x="678980" y="80010"/>
                  </a:lnTo>
                  <a:lnTo>
                    <a:pt x="678980" y="54610"/>
                  </a:lnTo>
                  <a:lnTo>
                    <a:pt x="67898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559629" y="1150317"/>
              <a:ext cx="145063" cy="14339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27665" y="1150317"/>
              <a:ext cx="224356" cy="143398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4015936" y="1150314"/>
            <a:ext cx="1405255" cy="143510"/>
            <a:chOff x="4015936" y="1150314"/>
            <a:chExt cx="1405255" cy="143510"/>
          </a:xfrm>
        </p:grpSpPr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015936" y="1150317"/>
              <a:ext cx="145063" cy="14339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183953" y="1152730"/>
              <a:ext cx="92991" cy="13762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300241" y="1150314"/>
              <a:ext cx="482830" cy="14340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806035" y="1152724"/>
              <a:ext cx="356114" cy="13763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192153" y="1152728"/>
              <a:ext cx="112352" cy="13763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328357" y="1152730"/>
              <a:ext cx="92457" cy="137629"/>
            </a:xfrm>
            <a:prstGeom prst="rect">
              <a:avLst/>
            </a:prstGeom>
          </p:spPr>
        </p:pic>
      </p:grpSp>
      <p:pic>
        <p:nvPicPr>
          <p:cNvPr id="30" name="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977551" y="1413252"/>
            <a:ext cx="112331" cy="137639"/>
          </a:xfrm>
          <a:prstGeom prst="rect">
            <a:avLst/>
          </a:prstGeom>
        </p:spPr>
      </p:pic>
      <p:grpSp>
        <p:nvGrpSpPr>
          <p:cNvPr id="31" name="object 31"/>
          <p:cNvGrpSpPr/>
          <p:nvPr/>
        </p:nvGrpSpPr>
        <p:grpSpPr>
          <a:xfrm>
            <a:off x="2167913" y="1410839"/>
            <a:ext cx="1844039" cy="143510"/>
            <a:chOff x="2167913" y="1410839"/>
            <a:chExt cx="1844039" cy="143510"/>
          </a:xfrm>
        </p:grpSpPr>
        <p:pic>
          <p:nvPicPr>
            <p:cNvPr id="32" name="object 3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167913" y="1413248"/>
              <a:ext cx="434816" cy="13778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623791" y="1413252"/>
              <a:ext cx="112331" cy="13763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759082" y="1410842"/>
              <a:ext cx="358144" cy="14338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142437" y="1413248"/>
              <a:ext cx="94855" cy="137639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267265" y="1413261"/>
              <a:ext cx="74295" cy="137160"/>
            </a:xfrm>
            <a:custGeom>
              <a:avLst/>
              <a:gdLst/>
              <a:ahLst/>
              <a:cxnLst/>
              <a:rect l="l" t="t" r="r" b="b"/>
              <a:pathLst>
                <a:path w="74295" h="137159">
                  <a:moveTo>
                    <a:pt x="7385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57150"/>
                  </a:lnTo>
                  <a:lnTo>
                    <a:pt x="0" y="81280"/>
                  </a:lnTo>
                  <a:lnTo>
                    <a:pt x="0" y="113030"/>
                  </a:lnTo>
                  <a:lnTo>
                    <a:pt x="0" y="137160"/>
                  </a:lnTo>
                  <a:lnTo>
                    <a:pt x="73850" y="137160"/>
                  </a:lnTo>
                  <a:lnTo>
                    <a:pt x="73850" y="113030"/>
                  </a:lnTo>
                  <a:lnTo>
                    <a:pt x="25488" y="113030"/>
                  </a:lnTo>
                  <a:lnTo>
                    <a:pt x="25488" y="81280"/>
                  </a:lnTo>
                  <a:lnTo>
                    <a:pt x="71793" y="81280"/>
                  </a:lnTo>
                  <a:lnTo>
                    <a:pt x="71793" y="57150"/>
                  </a:lnTo>
                  <a:lnTo>
                    <a:pt x="25488" y="57150"/>
                  </a:lnTo>
                  <a:lnTo>
                    <a:pt x="25488" y="24130"/>
                  </a:lnTo>
                  <a:lnTo>
                    <a:pt x="73850" y="24130"/>
                  </a:lnTo>
                  <a:lnTo>
                    <a:pt x="7385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361622" y="1410839"/>
              <a:ext cx="135765" cy="143388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518513" y="1410842"/>
              <a:ext cx="246110" cy="143388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787576" y="1410842"/>
              <a:ext cx="224371" cy="143388"/>
            </a:xfrm>
            <a:prstGeom prst="rect">
              <a:avLst/>
            </a:prstGeom>
          </p:spPr>
        </p:pic>
      </p:grpSp>
      <p:grpSp>
        <p:nvGrpSpPr>
          <p:cNvPr id="40" name="object 40"/>
          <p:cNvGrpSpPr/>
          <p:nvPr/>
        </p:nvGrpSpPr>
        <p:grpSpPr>
          <a:xfrm>
            <a:off x="4082900" y="1410839"/>
            <a:ext cx="1274445" cy="143510"/>
            <a:chOff x="4082900" y="1410839"/>
            <a:chExt cx="1274445" cy="143510"/>
          </a:xfrm>
        </p:grpSpPr>
        <p:pic>
          <p:nvPicPr>
            <p:cNvPr id="41" name="object 4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082900" y="1410839"/>
              <a:ext cx="402268" cy="14339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506252" y="1413261"/>
              <a:ext cx="101600" cy="137160"/>
            </a:xfrm>
            <a:custGeom>
              <a:avLst/>
              <a:gdLst/>
              <a:ahLst/>
              <a:cxnLst/>
              <a:rect l="l" t="t" r="r" b="b"/>
              <a:pathLst>
                <a:path w="101600" h="137159">
                  <a:moveTo>
                    <a:pt x="101193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37160"/>
                  </a:lnTo>
                  <a:lnTo>
                    <a:pt x="25488" y="137160"/>
                  </a:lnTo>
                  <a:lnTo>
                    <a:pt x="25488" y="24130"/>
                  </a:lnTo>
                  <a:lnTo>
                    <a:pt x="75704" y="24130"/>
                  </a:lnTo>
                  <a:lnTo>
                    <a:pt x="75704" y="137160"/>
                  </a:lnTo>
                  <a:lnTo>
                    <a:pt x="101193" y="137160"/>
                  </a:lnTo>
                  <a:lnTo>
                    <a:pt x="101193" y="24130"/>
                  </a:lnTo>
                  <a:lnTo>
                    <a:pt x="10119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637452" y="1413249"/>
              <a:ext cx="460691" cy="137778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128136" y="1413252"/>
              <a:ext cx="112331" cy="13763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264340" y="1413255"/>
              <a:ext cx="92457" cy="137629"/>
            </a:xfrm>
            <a:prstGeom prst="rect">
              <a:avLst/>
            </a:prstGeom>
          </p:spPr>
        </p:pic>
      </p:grpSp>
      <p:grpSp>
        <p:nvGrpSpPr>
          <p:cNvPr id="46" name="object 46"/>
          <p:cNvGrpSpPr/>
          <p:nvPr/>
        </p:nvGrpSpPr>
        <p:grpSpPr>
          <a:xfrm>
            <a:off x="1966024" y="1640298"/>
            <a:ext cx="567055" cy="197485"/>
            <a:chOff x="1966024" y="1640298"/>
            <a:chExt cx="567055" cy="197485"/>
          </a:xfrm>
        </p:grpSpPr>
        <p:pic>
          <p:nvPicPr>
            <p:cNvPr id="47" name="object 4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966024" y="1673777"/>
              <a:ext cx="426836" cy="163672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420425" y="1640298"/>
              <a:ext cx="112352" cy="171115"/>
            </a:xfrm>
            <a:prstGeom prst="rect">
              <a:avLst/>
            </a:prstGeom>
          </p:spPr>
        </p:pic>
      </p:grpSp>
      <p:pic>
        <p:nvPicPr>
          <p:cNvPr id="49" name="object 49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2610789" y="1673777"/>
            <a:ext cx="112331" cy="137639"/>
          </a:xfrm>
          <a:prstGeom prst="rect">
            <a:avLst/>
          </a:prstGeom>
        </p:spPr>
      </p:pic>
      <p:grpSp>
        <p:nvGrpSpPr>
          <p:cNvPr id="50" name="object 50"/>
          <p:cNvGrpSpPr/>
          <p:nvPr/>
        </p:nvGrpSpPr>
        <p:grpSpPr>
          <a:xfrm>
            <a:off x="2801160" y="1640306"/>
            <a:ext cx="1181100" cy="197485"/>
            <a:chOff x="2801160" y="1640306"/>
            <a:chExt cx="1181100" cy="197485"/>
          </a:xfrm>
        </p:grpSpPr>
        <p:pic>
          <p:nvPicPr>
            <p:cNvPr id="51" name="object 51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801160" y="1673777"/>
              <a:ext cx="145828" cy="137639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2969933" y="1640312"/>
              <a:ext cx="878840" cy="197485"/>
            </a:xfrm>
            <a:custGeom>
              <a:avLst/>
              <a:gdLst/>
              <a:ahLst/>
              <a:cxnLst/>
              <a:rect l="l" t="t" r="r" b="b"/>
              <a:pathLst>
                <a:path w="878839" h="197485">
                  <a:moveTo>
                    <a:pt x="145072" y="103035"/>
                  </a:moveTo>
                  <a:lnTo>
                    <a:pt x="139509" y="75006"/>
                  </a:lnTo>
                  <a:lnTo>
                    <a:pt x="126669" y="55791"/>
                  </a:lnTo>
                  <a:lnTo>
                    <a:pt x="124206" y="52120"/>
                  </a:lnTo>
                  <a:lnTo>
                    <a:pt x="119595" y="49034"/>
                  </a:lnTo>
                  <a:lnTo>
                    <a:pt x="119595" y="102476"/>
                  </a:lnTo>
                  <a:lnTo>
                    <a:pt x="116052" y="120675"/>
                  </a:lnTo>
                  <a:lnTo>
                    <a:pt x="106222" y="135712"/>
                  </a:lnTo>
                  <a:lnTo>
                    <a:pt x="91262" y="145948"/>
                  </a:lnTo>
                  <a:lnTo>
                    <a:pt x="72339" y="149720"/>
                  </a:lnTo>
                  <a:lnTo>
                    <a:pt x="53797" y="145999"/>
                  </a:lnTo>
                  <a:lnTo>
                    <a:pt x="38938" y="135864"/>
                  </a:lnTo>
                  <a:lnTo>
                    <a:pt x="29057" y="120840"/>
                  </a:lnTo>
                  <a:lnTo>
                    <a:pt x="25476" y="102476"/>
                  </a:lnTo>
                  <a:lnTo>
                    <a:pt x="29032" y="84353"/>
                  </a:lnTo>
                  <a:lnTo>
                    <a:pt x="38887" y="69507"/>
                  </a:lnTo>
                  <a:lnTo>
                    <a:pt x="53797" y="59474"/>
                  </a:lnTo>
                  <a:lnTo>
                    <a:pt x="72529" y="55791"/>
                  </a:lnTo>
                  <a:lnTo>
                    <a:pt x="91262" y="59474"/>
                  </a:lnTo>
                  <a:lnTo>
                    <a:pt x="106172" y="69507"/>
                  </a:lnTo>
                  <a:lnTo>
                    <a:pt x="116027" y="84353"/>
                  </a:lnTo>
                  <a:lnTo>
                    <a:pt x="119595" y="102476"/>
                  </a:lnTo>
                  <a:lnTo>
                    <a:pt x="119595" y="49034"/>
                  </a:lnTo>
                  <a:lnTo>
                    <a:pt x="101206" y="36715"/>
                  </a:lnTo>
                  <a:lnTo>
                    <a:pt x="72529" y="31064"/>
                  </a:lnTo>
                  <a:lnTo>
                    <a:pt x="43853" y="36715"/>
                  </a:lnTo>
                  <a:lnTo>
                    <a:pt x="20853" y="52120"/>
                  </a:lnTo>
                  <a:lnTo>
                    <a:pt x="5549" y="75006"/>
                  </a:lnTo>
                  <a:lnTo>
                    <a:pt x="0" y="103035"/>
                  </a:lnTo>
                  <a:lnTo>
                    <a:pt x="5588" y="130975"/>
                  </a:lnTo>
                  <a:lnTo>
                    <a:pt x="20929" y="153670"/>
                  </a:lnTo>
                  <a:lnTo>
                    <a:pt x="43942" y="168884"/>
                  </a:lnTo>
                  <a:lnTo>
                    <a:pt x="72529" y="174447"/>
                  </a:lnTo>
                  <a:lnTo>
                    <a:pt x="101130" y="168884"/>
                  </a:lnTo>
                  <a:lnTo>
                    <a:pt x="124142" y="153670"/>
                  </a:lnTo>
                  <a:lnTo>
                    <a:pt x="126809" y="149720"/>
                  </a:lnTo>
                  <a:lnTo>
                    <a:pt x="139484" y="130975"/>
                  </a:lnTo>
                  <a:lnTo>
                    <a:pt x="145072" y="103035"/>
                  </a:lnTo>
                  <a:close/>
                </a:path>
                <a:path w="878839" h="197485">
                  <a:moveTo>
                    <a:pt x="288010" y="171107"/>
                  </a:moveTo>
                  <a:lnTo>
                    <a:pt x="233514" y="33464"/>
                  </a:lnTo>
                  <a:lnTo>
                    <a:pt x="211188" y="33464"/>
                  </a:lnTo>
                  <a:lnTo>
                    <a:pt x="156692" y="171107"/>
                  </a:lnTo>
                  <a:lnTo>
                    <a:pt x="184785" y="171107"/>
                  </a:lnTo>
                  <a:lnTo>
                    <a:pt x="222351" y="68821"/>
                  </a:lnTo>
                  <a:lnTo>
                    <a:pt x="259905" y="171107"/>
                  </a:lnTo>
                  <a:lnTo>
                    <a:pt x="288010" y="171107"/>
                  </a:lnTo>
                  <a:close/>
                </a:path>
                <a:path w="878839" h="197485">
                  <a:moveTo>
                    <a:pt x="438708" y="103035"/>
                  </a:moveTo>
                  <a:lnTo>
                    <a:pt x="433158" y="75006"/>
                  </a:lnTo>
                  <a:lnTo>
                    <a:pt x="420306" y="55791"/>
                  </a:lnTo>
                  <a:lnTo>
                    <a:pt x="417855" y="52120"/>
                  </a:lnTo>
                  <a:lnTo>
                    <a:pt x="413219" y="49022"/>
                  </a:lnTo>
                  <a:lnTo>
                    <a:pt x="413219" y="102476"/>
                  </a:lnTo>
                  <a:lnTo>
                    <a:pt x="409689" y="120675"/>
                  </a:lnTo>
                  <a:lnTo>
                    <a:pt x="399859" y="135712"/>
                  </a:lnTo>
                  <a:lnTo>
                    <a:pt x="384898" y="145948"/>
                  </a:lnTo>
                  <a:lnTo>
                    <a:pt x="365975" y="149720"/>
                  </a:lnTo>
                  <a:lnTo>
                    <a:pt x="347433" y="145999"/>
                  </a:lnTo>
                  <a:lnTo>
                    <a:pt x="332587" y="135864"/>
                  </a:lnTo>
                  <a:lnTo>
                    <a:pt x="322707" y="120840"/>
                  </a:lnTo>
                  <a:lnTo>
                    <a:pt x="319125" y="102476"/>
                  </a:lnTo>
                  <a:lnTo>
                    <a:pt x="322681" y="84353"/>
                  </a:lnTo>
                  <a:lnTo>
                    <a:pt x="332536" y="69507"/>
                  </a:lnTo>
                  <a:lnTo>
                    <a:pt x="347433" y="59474"/>
                  </a:lnTo>
                  <a:lnTo>
                    <a:pt x="366166" y="55791"/>
                  </a:lnTo>
                  <a:lnTo>
                    <a:pt x="384898" y="59474"/>
                  </a:lnTo>
                  <a:lnTo>
                    <a:pt x="399808" y="69507"/>
                  </a:lnTo>
                  <a:lnTo>
                    <a:pt x="409663" y="84353"/>
                  </a:lnTo>
                  <a:lnTo>
                    <a:pt x="413219" y="102476"/>
                  </a:lnTo>
                  <a:lnTo>
                    <a:pt x="413219" y="49022"/>
                  </a:lnTo>
                  <a:lnTo>
                    <a:pt x="394843" y="36715"/>
                  </a:lnTo>
                  <a:lnTo>
                    <a:pt x="366166" y="31064"/>
                  </a:lnTo>
                  <a:lnTo>
                    <a:pt x="337489" y="36715"/>
                  </a:lnTo>
                  <a:lnTo>
                    <a:pt x="314490" y="52120"/>
                  </a:lnTo>
                  <a:lnTo>
                    <a:pt x="299186" y="75006"/>
                  </a:lnTo>
                  <a:lnTo>
                    <a:pt x="293636" y="103035"/>
                  </a:lnTo>
                  <a:lnTo>
                    <a:pt x="299212" y="130975"/>
                  </a:lnTo>
                  <a:lnTo>
                    <a:pt x="314566" y="153670"/>
                  </a:lnTo>
                  <a:lnTo>
                    <a:pt x="337578" y="168884"/>
                  </a:lnTo>
                  <a:lnTo>
                    <a:pt x="366166" y="174447"/>
                  </a:lnTo>
                  <a:lnTo>
                    <a:pt x="394766" y="168884"/>
                  </a:lnTo>
                  <a:lnTo>
                    <a:pt x="417791" y="153670"/>
                  </a:lnTo>
                  <a:lnTo>
                    <a:pt x="420458" y="149720"/>
                  </a:lnTo>
                  <a:lnTo>
                    <a:pt x="433133" y="130975"/>
                  </a:lnTo>
                  <a:lnTo>
                    <a:pt x="438708" y="103035"/>
                  </a:lnTo>
                  <a:close/>
                </a:path>
                <a:path w="878839" h="197485">
                  <a:moveTo>
                    <a:pt x="600405" y="146354"/>
                  </a:moveTo>
                  <a:lnTo>
                    <a:pt x="587565" y="146354"/>
                  </a:lnTo>
                  <a:lnTo>
                    <a:pt x="559498" y="84162"/>
                  </a:lnTo>
                  <a:lnTo>
                    <a:pt x="559498" y="146354"/>
                  </a:lnTo>
                  <a:lnTo>
                    <a:pt x="491426" y="146354"/>
                  </a:lnTo>
                  <a:lnTo>
                    <a:pt x="525462" y="68821"/>
                  </a:lnTo>
                  <a:lnTo>
                    <a:pt x="559498" y="146354"/>
                  </a:lnTo>
                  <a:lnTo>
                    <a:pt x="559498" y="84162"/>
                  </a:lnTo>
                  <a:lnTo>
                    <a:pt x="552577" y="68821"/>
                  </a:lnTo>
                  <a:lnTo>
                    <a:pt x="536625" y="33477"/>
                  </a:lnTo>
                  <a:lnTo>
                    <a:pt x="514286" y="33477"/>
                  </a:lnTo>
                  <a:lnTo>
                    <a:pt x="463334" y="146354"/>
                  </a:lnTo>
                  <a:lnTo>
                    <a:pt x="450138" y="146354"/>
                  </a:lnTo>
                  <a:lnTo>
                    <a:pt x="450138" y="197142"/>
                  </a:lnTo>
                  <a:lnTo>
                    <a:pt x="475615" y="197142"/>
                  </a:lnTo>
                  <a:lnTo>
                    <a:pt x="475615" y="171107"/>
                  </a:lnTo>
                  <a:lnTo>
                    <a:pt x="574929" y="171107"/>
                  </a:lnTo>
                  <a:lnTo>
                    <a:pt x="574929" y="197142"/>
                  </a:lnTo>
                  <a:lnTo>
                    <a:pt x="600405" y="197142"/>
                  </a:lnTo>
                  <a:lnTo>
                    <a:pt x="600405" y="171107"/>
                  </a:lnTo>
                  <a:lnTo>
                    <a:pt x="600405" y="146354"/>
                  </a:lnTo>
                  <a:close/>
                </a:path>
                <a:path w="878839" h="197485">
                  <a:moveTo>
                    <a:pt x="649414" y="0"/>
                  </a:moveTo>
                  <a:lnTo>
                    <a:pt x="623938" y="0"/>
                  </a:lnTo>
                  <a:lnTo>
                    <a:pt x="623938" y="23418"/>
                  </a:lnTo>
                  <a:lnTo>
                    <a:pt x="649414" y="23418"/>
                  </a:lnTo>
                  <a:lnTo>
                    <a:pt x="649414" y="0"/>
                  </a:lnTo>
                  <a:close/>
                </a:path>
                <a:path w="878839" h="197485">
                  <a:moveTo>
                    <a:pt x="687730" y="0"/>
                  </a:moveTo>
                  <a:lnTo>
                    <a:pt x="662254" y="0"/>
                  </a:lnTo>
                  <a:lnTo>
                    <a:pt x="662254" y="23418"/>
                  </a:lnTo>
                  <a:lnTo>
                    <a:pt x="687730" y="23418"/>
                  </a:lnTo>
                  <a:lnTo>
                    <a:pt x="687730" y="0"/>
                  </a:lnTo>
                  <a:close/>
                </a:path>
                <a:path w="878839" h="197485">
                  <a:moveTo>
                    <a:pt x="692759" y="34023"/>
                  </a:moveTo>
                  <a:lnTo>
                    <a:pt x="618909" y="34023"/>
                  </a:lnTo>
                  <a:lnTo>
                    <a:pt x="618909" y="58153"/>
                  </a:lnTo>
                  <a:lnTo>
                    <a:pt x="618909" y="89903"/>
                  </a:lnTo>
                  <a:lnTo>
                    <a:pt x="618909" y="115303"/>
                  </a:lnTo>
                  <a:lnTo>
                    <a:pt x="618909" y="145783"/>
                  </a:lnTo>
                  <a:lnTo>
                    <a:pt x="618909" y="171183"/>
                  </a:lnTo>
                  <a:lnTo>
                    <a:pt x="692759" y="171183"/>
                  </a:lnTo>
                  <a:lnTo>
                    <a:pt x="692759" y="145783"/>
                  </a:lnTo>
                  <a:lnTo>
                    <a:pt x="644385" y="145783"/>
                  </a:lnTo>
                  <a:lnTo>
                    <a:pt x="644385" y="115303"/>
                  </a:lnTo>
                  <a:lnTo>
                    <a:pt x="690714" y="115303"/>
                  </a:lnTo>
                  <a:lnTo>
                    <a:pt x="690714" y="89903"/>
                  </a:lnTo>
                  <a:lnTo>
                    <a:pt x="644385" y="89903"/>
                  </a:lnTo>
                  <a:lnTo>
                    <a:pt x="644385" y="58153"/>
                  </a:lnTo>
                  <a:lnTo>
                    <a:pt x="692759" y="58153"/>
                  </a:lnTo>
                  <a:lnTo>
                    <a:pt x="692759" y="34023"/>
                  </a:lnTo>
                  <a:close/>
                </a:path>
                <a:path w="878839" h="197485">
                  <a:moveTo>
                    <a:pt x="878420" y="171107"/>
                  </a:moveTo>
                  <a:lnTo>
                    <a:pt x="829132" y="99682"/>
                  </a:lnTo>
                  <a:lnTo>
                    <a:pt x="877290" y="33464"/>
                  </a:lnTo>
                  <a:lnTo>
                    <a:pt x="847915" y="33464"/>
                  </a:lnTo>
                  <a:lnTo>
                    <a:pt x="807745" y="93179"/>
                  </a:lnTo>
                  <a:lnTo>
                    <a:pt x="807745" y="33464"/>
                  </a:lnTo>
                  <a:lnTo>
                    <a:pt x="782269" y="33464"/>
                  </a:lnTo>
                  <a:lnTo>
                    <a:pt x="782269" y="93179"/>
                  </a:lnTo>
                  <a:lnTo>
                    <a:pt x="742099" y="33464"/>
                  </a:lnTo>
                  <a:lnTo>
                    <a:pt x="712698" y="33464"/>
                  </a:lnTo>
                  <a:lnTo>
                    <a:pt x="760882" y="100418"/>
                  </a:lnTo>
                  <a:lnTo>
                    <a:pt x="711593" y="171107"/>
                  </a:lnTo>
                  <a:lnTo>
                    <a:pt x="742099" y="171107"/>
                  </a:lnTo>
                  <a:lnTo>
                    <a:pt x="782269" y="110845"/>
                  </a:lnTo>
                  <a:lnTo>
                    <a:pt x="782269" y="171107"/>
                  </a:lnTo>
                  <a:lnTo>
                    <a:pt x="807745" y="171107"/>
                  </a:lnTo>
                  <a:lnTo>
                    <a:pt x="807745" y="110845"/>
                  </a:lnTo>
                  <a:lnTo>
                    <a:pt x="847915" y="171107"/>
                  </a:lnTo>
                  <a:lnTo>
                    <a:pt x="878420" y="171107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3869826" y="1673777"/>
              <a:ext cx="112331" cy="137639"/>
            </a:xfrm>
            <a:prstGeom prst="rect">
              <a:avLst/>
            </a:prstGeom>
          </p:spPr>
        </p:pic>
      </p:grpSp>
      <p:grpSp>
        <p:nvGrpSpPr>
          <p:cNvPr id="54" name="object 54"/>
          <p:cNvGrpSpPr/>
          <p:nvPr/>
        </p:nvGrpSpPr>
        <p:grpSpPr>
          <a:xfrm>
            <a:off x="984380" y="892213"/>
            <a:ext cx="713740" cy="1061720"/>
            <a:chOff x="984380" y="892213"/>
            <a:chExt cx="713740" cy="1061720"/>
          </a:xfrm>
        </p:grpSpPr>
        <p:sp>
          <p:nvSpPr>
            <p:cNvPr id="55" name="object 55"/>
            <p:cNvSpPr/>
            <p:nvPr/>
          </p:nvSpPr>
          <p:spPr>
            <a:xfrm>
              <a:off x="984380" y="1162513"/>
              <a:ext cx="361950" cy="791210"/>
            </a:xfrm>
            <a:custGeom>
              <a:avLst/>
              <a:gdLst/>
              <a:ahLst/>
              <a:cxnLst/>
              <a:rect l="l" t="t" r="r" b="b"/>
              <a:pathLst>
                <a:path w="361950" h="791210">
                  <a:moveTo>
                    <a:pt x="0" y="0"/>
                  </a:moveTo>
                  <a:lnTo>
                    <a:pt x="0" y="196035"/>
                  </a:lnTo>
                  <a:lnTo>
                    <a:pt x="4764" y="331068"/>
                  </a:lnTo>
                  <a:lnTo>
                    <a:pt x="0" y="466121"/>
                  </a:lnTo>
                  <a:lnTo>
                    <a:pt x="356711" y="790949"/>
                  </a:lnTo>
                  <a:lnTo>
                    <a:pt x="361475" y="526716"/>
                  </a:lnTo>
                  <a:lnTo>
                    <a:pt x="356952" y="3246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BA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255622" y="1299240"/>
              <a:ext cx="171450" cy="60960"/>
            </a:xfrm>
            <a:custGeom>
              <a:avLst/>
              <a:gdLst/>
              <a:ahLst/>
              <a:cxnLst/>
              <a:rect l="l" t="t" r="r" b="b"/>
              <a:pathLst>
                <a:path w="171450" h="60959">
                  <a:moveTo>
                    <a:pt x="145796" y="0"/>
                  </a:moveTo>
                  <a:lnTo>
                    <a:pt x="132766" y="10721"/>
                  </a:lnTo>
                  <a:lnTo>
                    <a:pt x="118124" y="18567"/>
                  </a:lnTo>
                  <a:lnTo>
                    <a:pt x="102238" y="23385"/>
                  </a:lnTo>
                  <a:lnTo>
                    <a:pt x="85473" y="25025"/>
                  </a:lnTo>
                  <a:lnTo>
                    <a:pt x="68708" y="23385"/>
                  </a:lnTo>
                  <a:lnTo>
                    <a:pt x="52819" y="18567"/>
                  </a:lnTo>
                  <a:lnTo>
                    <a:pt x="38176" y="10721"/>
                  </a:lnTo>
                  <a:lnTo>
                    <a:pt x="25151" y="0"/>
                  </a:lnTo>
                  <a:lnTo>
                    <a:pt x="0" y="25151"/>
                  </a:lnTo>
                  <a:lnTo>
                    <a:pt x="18454" y="40336"/>
                  </a:lnTo>
                  <a:lnTo>
                    <a:pt x="39199" y="51448"/>
                  </a:lnTo>
                  <a:lnTo>
                    <a:pt x="61712" y="58272"/>
                  </a:lnTo>
                  <a:lnTo>
                    <a:pt x="85473" y="60595"/>
                  </a:lnTo>
                  <a:lnTo>
                    <a:pt x="109230" y="58272"/>
                  </a:lnTo>
                  <a:lnTo>
                    <a:pt x="131744" y="51448"/>
                  </a:lnTo>
                  <a:lnTo>
                    <a:pt x="152491" y="40336"/>
                  </a:lnTo>
                  <a:lnTo>
                    <a:pt x="170947" y="25151"/>
                  </a:lnTo>
                  <a:lnTo>
                    <a:pt x="145796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224640" y="1167912"/>
              <a:ext cx="232903" cy="66343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984377" y="892218"/>
              <a:ext cx="195580" cy="736600"/>
            </a:xfrm>
            <a:custGeom>
              <a:avLst/>
              <a:gdLst/>
              <a:ahLst/>
              <a:cxnLst/>
              <a:rect l="l" t="t" r="r" b="b"/>
              <a:pathLst>
                <a:path w="195580" h="736600">
                  <a:moveTo>
                    <a:pt x="135039" y="601370"/>
                  </a:moveTo>
                  <a:lnTo>
                    <a:pt x="0" y="466344"/>
                  </a:lnTo>
                  <a:lnTo>
                    <a:pt x="0" y="736409"/>
                  </a:lnTo>
                  <a:lnTo>
                    <a:pt x="135039" y="601370"/>
                  </a:lnTo>
                  <a:close/>
                </a:path>
                <a:path w="195580" h="736600">
                  <a:moveTo>
                    <a:pt x="195300" y="74993"/>
                  </a:moveTo>
                  <a:lnTo>
                    <a:pt x="166941" y="29946"/>
                  </a:lnTo>
                  <a:lnTo>
                    <a:pt x="120294" y="0"/>
                  </a:lnTo>
                  <a:lnTo>
                    <a:pt x="0" y="0"/>
                  </a:lnTo>
                  <a:lnTo>
                    <a:pt x="0" y="270294"/>
                  </a:lnTo>
                  <a:lnTo>
                    <a:pt x="195300" y="74993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340859" y="1162513"/>
              <a:ext cx="357505" cy="791210"/>
            </a:xfrm>
            <a:custGeom>
              <a:avLst/>
              <a:gdLst/>
              <a:ahLst/>
              <a:cxnLst/>
              <a:rect l="l" t="t" r="r" b="b"/>
              <a:pathLst>
                <a:path w="357505" h="791210">
                  <a:moveTo>
                    <a:pt x="356952" y="0"/>
                  </a:moveTo>
                  <a:lnTo>
                    <a:pt x="0" y="324607"/>
                  </a:lnTo>
                  <a:lnTo>
                    <a:pt x="240" y="790949"/>
                  </a:lnTo>
                  <a:lnTo>
                    <a:pt x="356952" y="466121"/>
                  </a:lnTo>
                  <a:lnTo>
                    <a:pt x="352188" y="331068"/>
                  </a:lnTo>
                  <a:lnTo>
                    <a:pt x="356952" y="196035"/>
                  </a:lnTo>
                  <a:lnTo>
                    <a:pt x="356952" y="0"/>
                  </a:lnTo>
                  <a:close/>
                </a:path>
              </a:pathLst>
            </a:custGeom>
            <a:solidFill>
              <a:srgbClr val="97C8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502509" y="892217"/>
              <a:ext cx="195580" cy="270510"/>
            </a:xfrm>
            <a:custGeom>
              <a:avLst/>
              <a:gdLst/>
              <a:ahLst/>
              <a:cxnLst/>
              <a:rect l="l" t="t" r="r" b="b"/>
              <a:pathLst>
                <a:path w="195580" h="270509">
                  <a:moveTo>
                    <a:pt x="195302" y="0"/>
                  </a:moveTo>
                  <a:lnTo>
                    <a:pt x="74992" y="0"/>
                  </a:lnTo>
                  <a:lnTo>
                    <a:pt x="28355" y="29936"/>
                  </a:lnTo>
                  <a:lnTo>
                    <a:pt x="0" y="74992"/>
                  </a:lnTo>
                  <a:lnTo>
                    <a:pt x="195302" y="270295"/>
                  </a:lnTo>
                  <a:lnTo>
                    <a:pt x="195302" y="0"/>
                  </a:lnTo>
                  <a:close/>
                </a:path>
              </a:pathLst>
            </a:custGeom>
            <a:solidFill>
              <a:srgbClr val="00B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562769" y="1358551"/>
              <a:ext cx="135255" cy="270510"/>
            </a:xfrm>
            <a:custGeom>
              <a:avLst/>
              <a:gdLst/>
              <a:ahLst/>
              <a:cxnLst/>
              <a:rect l="l" t="t" r="r" b="b"/>
              <a:pathLst>
                <a:path w="135255" h="270510">
                  <a:moveTo>
                    <a:pt x="135043" y="0"/>
                  </a:moveTo>
                  <a:lnTo>
                    <a:pt x="0" y="135032"/>
                  </a:lnTo>
                  <a:lnTo>
                    <a:pt x="135043" y="270075"/>
                  </a:lnTo>
                  <a:lnTo>
                    <a:pt x="135043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104683" y="892213"/>
              <a:ext cx="473075" cy="236854"/>
            </a:xfrm>
            <a:custGeom>
              <a:avLst/>
              <a:gdLst/>
              <a:ahLst/>
              <a:cxnLst/>
              <a:rect l="l" t="t" r="r" b="b"/>
              <a:pathLst>
                <a:path w="473075" h="236855">
                  <a:moveTo>
                    <a:pt x="472823" y="0"/>
                  </a:moveTo>
                  <a:lnTo>
                    <a:pt x="0" y="0"/>
                  </a:lnTo>
                  <a:lnTo>
                    <a:pt x="236411" y="236401"/>
                  </a:lnTo>
                  <a:lnTo>
                    <a:pt x="472823" y="0"/>
                  </a:lnTo>
                  <a:close/>
                </a:path>
              </a:pathLst>
            </a:custGeom>
            <a:solidFill>
              <a:srgbClr val="0090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/>
          <p:nvPr/>
        </p:nvSpPr>
        <p:spPr>
          <a:xfrm>
            <a:off x="-6350" y="1158875"/>
            <a:ext cx="1340485" cy="2662555"/>
          </a:xfrm>
          <a:custGeom>
            <a:avLst/>
            <a:gdLst/>
            <a:ahLst/>
            <a:cxnLst/>
            <a:rect l="l" t="t" r="r" b="b"/>
            <a:pathLst>
              <a:path w="1340484" h="2662554">
                <a:moveTo>
                  <a:pt x="0" y="0"/>
                </a:moveTo>
                <a:lnTo>
                  <a:pt x="0" y="1559606"/>
                </a:lnTo>
                <a:lnTo>
                  <a:pt x="1339959" y="2662432"/>
                </a:lnTo>
                <a:lnTo>
                  <a:pt x="1339959" y="1102804"/>
                </a:lnTo>
                <a:lnTo>
                  <a:pt x="0" y="0"/>
                </a:lnTo>
                <a:close/>
              </a:path>
            </a:pathLst>
          </a:custGeom>
          <a:solidFill>
            <a:srgbClr val="64B3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509250" y="2402753"/>
            <a:ext cx="9715654" cy="8934305"/>
          </a:xfrm>
          <a:custGeom>
            <a:avLst/>
            <a:gdLst/>
            <a:ahLst/>
            <a:cxnLst/>
            <a:rect l="l" t="t" r="r" b="b"/>
            <a:pathLst>
              <a:path w="10349865" h="9204325">
                <a:moveTo>
                  <a:pt x="1156538" y="8045577"/>
                </a:moveTo>
                <a:lnTo>
                  <a:pt x="0" y="8045577"/>
                </a:lnTo>
                <a:lnTo>
                  <a:pt x="0" y="9204122"/>
                </a:lnTo>
                <a:lnTo>
                  <a:pt x="552488" y="8719210"/>
                </a:lnTo>
                <a:lnTo>
                  <a:pt x="1156538" y="9204122"/>
                </a:lnTo>
                <a:lnTo>
                  <a:pt x="1156538" y="8045577"/>
                </a:lnTo>
                <a:close/>
              </a:path>
              <a:path w="10349865" h="9204325">
                <a:moveTo>
                  <a:pt x="10349535" y="0"/>
                </a:moveTo>
                <a:lnTo>
                  <a:pt x="9009570" y="1102804"/>
                </a:lnTo>
                <a:lnTo>
                  <a:pt x="9009570" y="2662440"/>
                </a:lnTo>
                <a:lnTo>
                  <a:pt x="10349535" y="1559610"/>
                </a:lnTo>
                <a:lnTo>
                  <a:pt x="10349535" y="0"/>
                </a:lnTo>
                <a:close/>
              </a:path>
            </a:pathLst>
          </a:custGeom>
          <a:solidFill>
            <a:srgbClr val="A0C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6350" y="5076391"/>
            <a:ext cx="1156970" cy="1156970"/>
          </a:xfrm>
          <a:custGeom>
            <a:avLst/>
            <a:gdLst/>
            <a:ahLst/>
            <a:cxnLst/>
            <a:rect l="l" t="t" r="r" b="b"/>
            <a:pathLst>
              <a:path w="1156970" h="1156970">
                <a:moveTo>
                  <a:pt x="1156551" y="0"/>
                </a:moveTo>
                <a:lnTo>
                  <a:pt x="0" y="0"/>
                </a:lnTo>
                <a:lnTo>
                  <a:pt x="0" y="1156540"/>
                </a:lnTo>
                <a:lnTo>
                  <a:pt x="1156551" y="1156540"/>
                </a:lnTo>
                <a:lnTo>
                  <a:pt x="1156551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8312068" y="9665575"/>
            <a:ext cx="1778184" cy="1643775"/>
          </a:xfrm>
          <a:custGeom>
            <a:avLst/>
            <a:gdLst/>
            <a:ahLst/>
            <a:cxnLst/>
            <a:rect l="l" t="t" r="r" b="b"/>
            <a:pathLst>
              <a:path w="2691765" h="2691765">
                <a:moveTo>
                  <a:pt x="2691404" y="0"/>
                </a:moveTo>
                <a:lnTo>
                  <a:pt x="0" y="0"/>
                </a:lnTo>
                <a:lnTo>
                  <a:pt x="0" y="2691384"/>
                </a:lnTo>
                <a:lnTo>
                  <a:pt x="2691404" y="2691384"/>
                </a:lnTo>
                <a:lnTo>
                  <a:pt x="2691404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8578576" y="9813067"/>
            <a:ext cx="1292860" cy="1292860"/>
          </a:xfrm>
          <a:custGeom>
            <a:avLst/>
            <a:gdLst/>
            <a:ahLst/>
            <a:cxnLst/>
            <a:rect l="l" t="t" r="r" b="b"/>
            <a:pathLst>
              <a:path w="1292859" h="1292859">
                <a:moveTo>
                  <a:pt x="646325" y="0"/>
                </a:moveTo>
                <a:lnTo>
                  <a:pt x="598090" y="1772"/>
                </a:lnTo>
                <a:lnTo>
                  <a:pt x="550817" y="7008"/>
                </a:lnTo>
                <a:lnTo>
                  <a:pt x="504632" y="15580"/>
                </a:lnTo>
                <a:lnTo>
                  <a:pt x="459659" y="27366"/>
                </a:lnTo>
                <a:lnTo>
                  <a:pt x="416024" y="42238"/>
                </a:lnTo>
                <a:lnTo>
                  <a:pt x="373852" y="60073"/>
                </a:lnTo>
                <a:lnTo>
                  <a:pt x="333268" y="80746"/>
                </a:lnTo>
                <a:lnTo>
                  <a:pt x="294396" y="104131"/>
                </a:lnTo>
                <a:lnTo>
                  <a:pt x="257361" y="130104"/>
                </a:lnTo>
                <a:lnTo>
                  <a:pt x="222290" y="158539"/>
                </a:lnTo>
                <a:lnTo>
                  <a:pt x="189305" y="189312"/>
                </a:lnTo>
                <a:lnTo>
                  <a:pt x="158534" y="222297"/>
                </a:lnTo>
                <a:lnTo>
                  <a:pt x="130099" y="257370"/>
                </a:lnTo>
                <a:lnTo>
                  <a:pt x="104127" y="294406"/>
                </a:lnTo>
                <a:lnTo>
                  <a:pt x="80743" y="333279"/>
                </a:lnTo>
                <a:lnTo>
                  <a:pt x="60071" y="373865"/>
                </a:lnTo>
                <a:lnTo>
                  <a:pt x="42237" y="416038"/>
                </a:lnTo>
                <a:lnTo>
                  <a:pt x="27365" y="459674"/>
                </a:lnTo>
                <a:lnTo>
                  <a:pt x="15580" y="504648"/>
                </a:lnTo>
                <a:lnTo>
                  <a:pt x="7007" y="550835"/>
                </a:lnTo>
                <a:lnTo>
                  <a:pt x="1772" y="598109"/>
                </a:lnTo>
                <a:lnTo>
                  <a:pt x="0" y="646346"/>
                </a:lnTo>
                <a:lnTo>
                  <a:pt x="1772" y="694585"/>
                </a:lnTo>
                <a:lnTo>
                  <a:pt x="7007" y="741860"/>
                </a:lnTo>
                <a:lnTo>
                  <a:pt x="15580" y="788047"/>
                </a:lnTo>
                <a:lnTo>
                  <a:pt x="27365" y="833022"/>
                </a:lnTo>
                <a:lnTo>
                  <a:pt x="42237" y="876659"/>
                </a:lnTo>
                <a:lnTo>
                  <a:pt x="60071" y="918832"/>
                </a:lnTo>
                <a:lnTo>
                  <a:pt x="80743" y="959418"/>
                </a:lnTo>
                <a:lnTo>
                  <a:pt x="104127" y="998292"/>
                </a:lnTo>
                <a:lnTo>
                  <a:pt x="130099" y="1035327"/>
                </a:lnTo>
                <a:lnTo>
                  <a:pt x="158534" y="1070400"/>
                </a:lnTo>
                <a:lnTo>
                  <a:pt x="189305" y="1103385"/>
                </a:lnTo>
                <a:lnTo>
                  <a:pt x="222290" y="1134157"/>
                </a:lnTo>
                <a:lnTo>
                  <a:pt x="257361" y="1162592"/>
                </a:lnTo>
                <a:lnTo>
                  <a:pt x="294396" y="1188564"/>
                </a:lnTo>
                <a:lnTo>
                  <a:pt x="333268" y="1211949"/>
                </a:lnTo>
                <a:lnTo>
                  <a:pt x="373852" y="1232621"/>
                </a:lnTo>
                <a:lnTo>
                  <a:pt x="416024" y="1250456"/>
                </a:lnTo>
                <a:lnTo>
                  <a:pt x="459659" y="1265328"/>
                </a:lnTo>
                <a:lnTo>
                  <a:pt x="504632" y="1277113"/>
                </a:lnTo>
                <a:lnTo>
                  <a:pt x="550817" y="1285685"/>
                </a:lnTo>
                <a:lnTo>
                  <a:pt x="598090" y="1290920"/>
                </a:lnTo>
                <a:lnTo>
                  <a:pt x="646325" y="1292693"/>
                </a:lnTo>
                <a:lnTo>
                  <a:pt x="694564" y="1290920"/>
                </a:lnTo>
                <a:lnTo>
                  <a:pt x="741839" y="1285685"/>
                </a:lnTo>
                <a:lnTo>
                  <a:pt x="788027" y="1277113"/>
                </a:lnTo>
                <a:lnTo>
                  <a:pt x="833002" y="1265328"/>
                </a:lnTo>
                <a:lnTo>
                  <a:pt x="876639" y="1250456"/>
                </a:lnTo>
                <a:lnTo>
                  <a:pt x="918813" y="1232621"/>
                </a:lnTo>
                <a:lnTo>
                  <a:pt x="959400" y="1211949"/>
                </a:lnTo>
                <a:lnTo>
                  <a:pt x="998274" y="1188564"/>
                </a:lnTo>
                <a:lnTo>
                  <a:pt x="1035310" y="1162592"/>
                </a:lnTo>
                <a:lnTo>
                  <a:pt x="1070383" y="1134157"/>
                </a:lnTo>
                <a:lnTo>
                  <a:pt x="1103369" y="1103385"/>
                </a:lnTo>
                <a:lnTo>
                  <a:pt x="1134142" y="1070400"/>
                </a:lnTo>
                <a:lnTo>
                  <a:pt x="1162578" y="1035327"/>
                </a:lnTo>
                <a:lnTo>
                  <a:pt x="1188551" y="998292"/>
                </a:lnTo>
                <a:lnTo>
                  <a:pt x="1211936" y="959418"/>
                </a:lnTo>
                <a:lnTo>
                  <a:pt x="1232609" y="918832"/>
                </a:lnTo>
                <a:lnTo>
                  <a:pt x="1250444" y="876659"/>
                </a:lnTo>
                <a:lnTo>
                  <a:pt x="1265317" y="833022"/>
                </a:lnTo>
                <a:lnTo>
                  <a:pt x="1277102" y="788047"/>
                </a:lnTo>
                <a:lnTo>
                  <a:pt x="1285674" y="741860"/>
                </a:lnTo>
                <a:lnTo>
                  <a:pt x="1290910" y="694585"/>
                </a:lnTo>
                <a:lnTo>
                  <a:pt x="1292683" y="646346"/>
                </a:lnTo>
                <a:lnTo>
                  <a:pt x="1290910" y="598109"/>
                </a:lnTo>
                <a:lnTo>
                  <a:pt x="1285674" y="550835"/>
                </a:lnTo>
                <a:lnTo>
                  <a:pt x="1277102" y="504648"/>
                </a:lnTo>
                <a:lnTo>
                  <a:pt x="1265317" y="459674"/>
                </a:lnTo>
                <a:lnTo>
                  <a:pt x="1250444" y="416038"/>
                </a:lnTo>
                <a:lnTo>
                  <a:pt x="1232609" y="373865"/>
                </a:lnTo>
                <a:lnTo>
                  <a:pt x="1211936" y="333279"/>
                </a:lnTo>
                <a:lnTo>
                  <a:pt x="1188551" y="294406"/>
                </a:lnTo>
                <a:lnTo>
                  <a:pt x="1162578" y="257370"/>
                </a:lnTo>
                <a:lnTo>
                  <a:pt x="1134142" y="222297"/>
                </a:lnTo>
                <a:lnTo>
                  <a:pt x="1103369" y="189312"/>
                </a:lnTo>
                <a:lnTo>
                  <a:pt x="1070383" y="158539"/>
                </a:lnTo>
                <a:lnTo>
                  <a:pt x="1035310" y="130104"/>
                </a:lnTo>
                <a:lnTo>
                  <a:pt x="998274" y="104131"/>
                </a:lnTo>
                <a:lnTo>
                  <a:pt x="959400" y="80746"/>
                </a:lnTo>
                <a:lnTo>
                  <a:pt x="918813" y="60073"/>
                </a:lnTo>
                <a:lnTo>
                  <a:pt x="876639" y="42238"/>
                </a:lnTo>
                <a:lnTo>
                  <a:pt x="833002" y="27366"/>
                </a:lnTo>
                <a:lnTo>
                  <a:pt x="788027" y="15580"/>
                </a:lnTo>
                <a:lnTo>
                  <a:pt x="741839" y="7008"/>
                </a:lnTo>
                <a:lnTo>
                  <a:pt x="694564" y="1772"/>
                </a:lnTo>
                <a:lnTo>
                  <a:pt x="646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 rot="5400000">
            <a:off x="22994" y="8644023"/>
            <a:ext cx="2691765" cy="2694305"/>
          </a:xfrm>
          <a:custGeom>
            <a:avLst/>
            <a:gdLst/>
            <a:ahLst/>
            <a:cxnLst/>
            <a:rect l="l" t="t" r="r" b="b"/>
            <a:pathLst>
              <a:path w="2691765" h="2694304">
                <a:moveTo>
                  <a:pt x="2691404" y="0"/>
                </a:moveTo>
                <a:lnTo>
                  <a:pt x="0" y="2694190"/>
                </a:lnTo>
                <a:lnTo>
                  <a:pt x="2691404" y="2694190"/>
                </a:lnTo>
                <a:lnTo>
                  <a:pt x="2691404" y="0"/>
                </a:lnTo>
                <a:close/>
              </a:path>
            </a:pathLst>
          </a:custGeom>
          <a:solidFill>
            <a:srgbClr val="97C8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8886561" y="219789"/>
            <a:ext cx="795020" cy="795020"/>
          </a:xfrm>
          <a:custGeom>
            <a:avLst/>
            <a:gdLst/>
            <a:ahLst/>
            <a:cxnLst/>
            <a:rect l="l" t="t" r="r" b="b"/>
            <a:pathLst>
              <a:path w="795019" h="795019">
                <a:moveTo>
                  <a:pt x="397213" y="0"/>
                </a:moveTo>
                <a:lnTo>
                  <a:pt x="350889" y="2672"/>
                </a:lnTo>
                <a:lnTo>
                  <a:pt x="306135" y="10491"/>
                </a:lnTo>
                <a:lnTo>
                  <a:pt x="263249" y="23159"/>
                </a:lnTo>
                <a:lnTo>
                  <a:pt x="222528" y="40377"/>
                </a:lnTo>
                <a:lnTo>
                  <a:pt x="184271" y="61847"/>
                </a:lnTo>
                <a:lnTo>
                  <a:pt x="148776" y="87271"/>
                </a:lnTo>
                <a:lnTo>
                  <a:pt x="116340" y="116351"/>
                </a:lnTo>
                <a:lnTo>
                  <a:pt x="87262" y="148788"/>
                </a:lnTo>
                <a:lnTo>
                  <a:pt x="61841" y="184286"/>
                </a:lnTo>
                <a:lnTo>
                  <a:pt x="40373" y="222545"/>
                </a:lnTo>
                <a:lnTo>
                  <a:pt x="23156" y="263267"/>
                </a:lnTo>
                <a:lnTo>
                  <a:pt x="10490" y="306155"/>
                </a:lnTo>
                <a:lnTo>
                  <a:pt x="2672" y="350910"/>
                </a:lnTo>
                <a:lnTo>
                  <a:pt x="0" y="397233"/>
                </a:lnTo>
                <a:lnTo>
                  <a:pt x="2672" y="443557"/>
                </a:lnTo>
                <a:lnTo>
                  <a:pt x="10490" y="488312"/>
                </a:lnTo>
                <a:lnTo>
                  <a:pt x="23156" y="531200"/>
                </a:lnTo>
                <a:lnTo>
                  <a:pt x="40373" y="571922"/>
                </a:lnTo>
                <a:lnTo>
                  <a:pt x="61841" y="610181"/>
                </a:lnTo>
                <a:lnTo>
                  <a:pt x="87262" y="645679"/>
                </a:lnTo>
                <a:lnTo>
                  <a:pt x="116340" y="678116"/>
                </a:lnTo>
                <a:lnTo>
                  <a:pt x="148776" y="707196"/>
                </a:lnTo>
                <a:lnTo>
                  <a:pt x="184271" y="732620"/>
                </a:lnTo>
                <a:lnTo>
                  <a:pt x="222528" y="754090"/>
                </a:lnTo>
                <a:lnTo>
                  <a:pt x="263249" y="771308"/>
                </a:lnTo>
                <a:lnTo>
                  <a:pt x="306135" y="783976"/>
                </a:lnTo>
                <a:lnTo>
                  <a:pt x="350889" y="791795"/>
                </a:lnTo>
                <a:lnTo>
                  <a:pt x="397213" y="794467"/>
                </a:lnTo>
                <a:lnTo>
                  <a:pt x="443540" y="791795"/>
                </a:lnTo>
                <a:lnTo>
                  <a:pt x="488298" y="783976"/>
                </a:lnTo>
                <a:lnTo>
                  <a:pt x="531187" y="771308"/>
                </a:lnTo>
                <a:lnTo>
                  <a:pt x="571910" y="754090"/>
                </a:lnTo>
                <a:lnTo>
                  <a:pt x="610169" y="732620"/>
                </a:lnTo>
                <a:lnTo>
                  <a:pt x="645666" y="707196"/>
                </a:lnTo>
                <a:lnTo>
                  <a:pt x="678103" y="678116"/>
                </a:lnTo>
                <a:lnTo>
                  <a:pt x="707182" y="645679"/>
                </a:lnTo>
                <a:lnTo>
                  <a:pt x="732604" y="610181"/>
                </a:lnTo>
                <a:lnTo>
                  <a:pt x="754073" y="571922"/>
                </a:lnTo>
                <a:lnTo>
                  <a:pt x="771289" y="531200"/>
                </a:lnTo>
                <a:lnTo>
                  <a:pt x="783956" y="488312"/>
                </a:lnTo>
                <a:lnTo>
                  <a:pt x="791774" y="443557"/>
                </a:lnTo>
                <a:lnTo>
                  <a:pt x="794447" y="397233"/>
                </a:lnTo>
                <a:lnTo>
                  <a:pt x="791774" y="350910"/>
                </a:lnTo>
                <a:lnTo>
                  <a:pt x="783956" y="306155"/>
                </a:lnTo>
                <a:lnTo>
                  <a:pt x="771289" y="263267"/>
                </a:lnTo>
                <a:lnTo>
                  <a:pt x="754073" y="222545"/>
                </a:lnTo>
                <a:lnTo>
                  <a:pt x="732604" y="184286"/>
                </a:lnTo>
                <a:lnTo>
                  <a:pt x="707182" y="148788"/>
                </a:lnTo>
                <a:lnTo>
                  <a:pt x="678103" y="116351"/>
                </a:lnTo>
                <a:lnTo>
                  <a:pt x="645666" y="87271"/>
                </a:lnTo>
                <a:lnTo>
                  <a:pt x="610169" y="61847"/>
                </a:lnTo>
                <a:lnTo>
                  <a:pt x="571910" y="40377"/>
                </a:lnTo>
                <a:lnTo>
                  <a:pt x="531187" y="23159"/>
                </a:lnTo>
                <a:lnTo>
                  <a:pt x="488298" y="10491"/>
                </a:lnTo>
                <a:lnTo>
                  <a:pt x="443540" y="2672"/>
                </a:lnTo>
                <a:lnTo>
                  <a:pt x="397213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459481" y="9952475"/>
            <a:ext cx="1337310" cy="1337310"/>
          </a:xfrm>
          <a:custGeom>
            <a:avLst/>
            <a:gdLst/>
            <a:ahLst/>
            <a:cxnLst/>
            <a:rect l="l" t="t" r="r" b="b"/>
            <a:pathLst>
              <a:path w="1337309" h="1337310">
                <a:moveTo>
                  <a:pt x="1336880" y="0"/>
                </a:moveTo>
                <a:lnTo>
                  <a:pt x="0" y="0"/>
                </a:lnTo>
                <a:lnTo>
                  <a:pt x="0" y="1336880"/>
                </a:lnTo>
                <a:lnTo>
                  <a:pt x="1336880" y="1336880"/>
                </a:lnTo>
                <a:lnTo>
                  <a:pt x="1336880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883496" y="9988670"/>
            <a:ext cx="1301115" cy="1301115"/>
          </a:xfrm>
          <a:custGeom>
            <a:avLst/>
            <a:gdLst/>
            <a:ahLst/>
            <a:cxnLst/>
            <a:rect l="l" t="t" r="r" b="b"/>
            <a:pathLst>
              <a:path w="1301115" h="1301115">
                <a:moveTo>
                  <a:pt x="264147" y="637032"/>
                </a:moveTo>
                <a:lnTo>
                  <a:pt x="261061" y="587400"/>
                </a:lnTo>
                <a:lnTo>
                  <a:pt x="256235" y="538124"/>
                </a:lnTo>
                <a:lnTo>
                  <a:pt x="249694" y="489229"/>
                </a:lnTo>
                <a:lnTo>
                  <a:pt x="241439" y="440766"/>
                </a:lnTo>
                <a:lnTo>
                  <a:pt x="231508" y="392747"/>
                </a:lnTo>
                <a:lnTo>
                  <a:pt x="219900" y="345224"/>
                </a:lnTo>
                <a:lnTo>
                  <a:pt x="206641" y="298221"/>
                </a:lnTo>
                <a:lnTo>
                  <a:pt x="191744" y="251777"/>
                </a:lnTo>
                <a:lnTo>
                  <a:pt x="175234" y="205917"/>
                </a:lnTo>
                <a:lnTo>
                  <a:pt x="144653" y="241020"/>
                </a:lnTo>
                <a:lnTo>
                  <a:pt x="116611" y="278269"/>
                </a:lnTo>
                <a:lnTo>
                  <a:pt x="91262" y="317512"/>
                </a:lnTo>
                <a:lnTo>
                  <a:pt x="68707" y="358622"/>
                </a:lnTo>
                <a:lnTo>
                  <a:pt x="49110" y="401472"/>
                </a:lnTo>
                <a:lnTo>
                  <a:pt x="32588" y="445922"/>
                </a:lnTo>
                <a:lnTo>
                  <a:pt x="19291" y="491845"/>
                </a:lnTo>
                <a:lnTo>
                  <a:pt x="9334" y="539089"/>
                </a:lnTo>
                <a:lnTo>
                  <a:pt x="2870" y="587527"/>
                </a:lnTo>
                <a:lnTo>
                  <a:pt x="12" y="637032"/>
                </a:lnTo>
                <a:lnTo>
                  <a:pt x="264147" y="637032"/>
                </a:lnTo>
                <a:close/>
              </a:path>
              <a:path w="1301115" h="1301115">
                <a:moveTo>
                  <a:pt x="265671" y="699909"/>
                </a:moveTo>
                <a:lnTo>
                  <a:pt x="265569" y="690549"/>
                </a:lnTo>
                <a:lnTo>
                  <a:pt x="264756" y="662520"/>
                </a:lnTo>
                <a:lnTo>
                  <a:pt x="0" y="662520"/>
                </a:lnTo>
                <a:lnTo>
                  <a:pt x="3162" y="715937"/>
                </a:lnTo>
                <a:lnTo>
                  <a:pt x="10541" y="768121"/>
                </a:lnTo>
                <a:lnTo>
                  <a:pt x="21958" y="818870"/>
                </a:lnTo>
                <a:lnTo>
                  <a:pt x="37249" y="868045"/>
                </a:lnTo>
                <a:lnTo>
                  <a:pt x="56248" y="915466"/>
                </a:lnTo>
                <a:lnTo>
                  <a:pt x="78778" y="960945"/>
                </a:lnTo>
                <a:lnTo>
                  <a:pt x="104660" y="1004354"/>
                </a:lnTo>
                <a:lnTo>
                  <a:pt x="133743" y="1045476"/>
                </a:lnTo>
                <a:lnTo>
                  <a:pt x="165849" y="1084173"/>
                </a:lnTo>
                <a:lnTo>
                  <a:pt x="200799" y="1120279"/>
                </a:lnTo>
                <a:lnTo>
                  <a:pt x="215798" y="1069606"/>
                </a:lnTo>
                <a:lnTo>
                  <a:pt x="228879" y="1018324"/>
                </a:lnTo>
                <a:lnTo>
                  <a:pt x="240004" y="966444"/>
                </a:lnTo>
                <a:lnTo>
                  <a:pt x="249174" y="914044"/>
                </a:lnTo>
                <a:lnTo>
                  <a:pt x="256362" y="861148"/>
                </a:lnTo>
                <a:lnTo>
                  <a:pt x="261518" y="807796"/>
                </a:lnTo>
                <a:lnTo>
                  <a:pt x="264629" y="754037"/>
                </a:lnTo>
                <a:lnTo>
                  <a:pt x="265671" y="699909"/>
                </a:lnTo>
                <a:close/>
              </a:path>
              <a:path w="1301115" h="1301115">
                <a:moveTo>
                  <a:pt x="637019" y="662520"/>
                </a:moveTo>
                <a:lnTo>
                  <a:pt x="289267" y="662520"/>
                </a:lnTo>
                <a:lnTo>
                  <a:pt x="289712" y="710704"/>
                </a:lnTo>
                <a:lnTo>
                  <a:pt x="288531" y="758863"/>
                </a:lnTo>
                <a:lnTo>
                  <a:pt x="285711" y="806983"/>
                </a:lnTo>
                <a:lnTo>
                  <a:pt x="281266" y="854989"/>
                </a:lnTo>
                <a:lnTo>
                  <a:pt x="275196" y="902843"/>
                </a:lnTo>
                <a:lnTo>
                  <a:pt x="267487" y="950518"/>
                </a:lnTo>
                <a:lnTo>
                  <a:pt x="258178" y="997953"/>
                </a:lnTo>
                <a:lnTo>
                  <a:pt x="247230" y="1045095"/>
                </a:lnTo>
                <a:lnTo>
                  <a:pt x="234670" y="1091920"/>
                </a:lnTo>
                <a:lnTo>
                  <a:pt x="220497" y="1138377"/>
                </a:lnTo>
                <a:lnTo>
                  <a:pt x="259994" y="1170546"/>
                </a:lnTo>
                <a:lnTo>
                  <a:pt x="301967" y="1199591"/>
                </a:lnTo>
                <a:lnTo>
                  <a:pt x="346227" y="1225334"/>
                </a:lnTo>
                <a:lnTo>
                  <a:pt x="392620" y="1247622"/>
                </a:lnTo>
                <a:lnTo>
                  <a:pt x="440944" y="1266253"/>
                </a:lnTo>
                <a:lnTo>
                  <a:pt x="491045" y="1281061"/>
                </a:lnTo>
                <a:lnTo>
                  <a:pt x="542734" y="1291856"/>
                </a:lnTo>
                <a:lnTo>
                  <a:pt x="595845" y="1298460"/>
                </a:lnTo>
                <a:lnTo>
                  <a:pt x="637019" y="1300162"/>
                </a:lnTo>
                <a:lnTo>
                  <a:pt x="637019" y="662520"/>
                </a:lnTo>
                <a:close/>
              </a:path>
              <a:path w="1301115" h="1301115">
                <a:moveTo>
                  <a:pt x="637019" y="25"/>
                </a:moveTo>
                <a:lnTo>
                  <a:pt x="585787" y="3048"/>
                </a:lnTo>
                <a:lnTo>
                  <a:pt x="535698" y="9931"/>
                </a:lnTo>
                <a:lnTo>
                  <a:pt x="486905" y="20548"/>
                </a:lnTo>
                <a:lnTo>
                  <a:pt x="439534" y="34734"/>
                </a:lnTo>
                <a:lnTo>
                  <a:pt x="393763" y="52349"/>
                </a:lnTo>
                <a:lnTo>
                  <a:pt x="349732" y="73240"/>
                </a:lnTo>
                <a:lnTo>
                  <a:pt x="307594" y="97256"/>
                </a:lnTo>
                <a:lnTo>
                  <a:pt x="267500" y="124256"/>
                </a:lnTo>
                <a:lnTo>
                  <a:pt x="229590" y="154089"/>
                </a:lnTo>
                <a:lnTo>
                  <a:pt x="194017" y="186601"/>
                </a:lnTo>
                <a:lnTo>
                  <a:pt x="211836" y="235165"/>
                </a:lnTo>
                <a:lnTo>
                  <a:pt x="227838" y="284213"/>
                </a:lnTo>
                <a:lnTo>
                  <a:pt x="242023" y="333717"/>
                </a:lnTo>
                <a:lnTo>
                  <a:pt x="254381" y="383603"/>
                </a:lnTo>
                <a:lnTo>
                  <a:pt x="264909" y="433832"/>
                </a:lnTo>
                <a:lnTo>
                  <a:pt x="273608" y="484339"/>
                </a:lnTo>
                <a:lnTo>
                  <a:pt x="280466" y="535076"/>
                </a:lnTo>
                <a:lnTo>
                  <a:pt x="285496" y="585990"/>
                </a:lnTo>
                <a:lnTo>
                  <a:pt x="288671" y="637032"/>
                </a:lnTo>
                <a:lnTo>
                  <a:pt x="637019" y="637032"/>
                </a:lnTo>
                <a:lnTo>
                  <a:pt x="637019" y="25"/>
                </a:lnTo>
                <a:close/>
              </a:path>
              <a:path w="1301115" h="1301115">
                <a:moveTo>
                  <a:pt x="640041" y="1300276"/>
                </a:moveTo>
                <a:lnTo>
                  <a:pt x="637019" y="1300162"/>
                </a:lnTo>
                <a:lnTo>
                  <a:pt x="640041" y="1300276"/>
                </a:lnTo>
                <a:close/>
              </a:path>
              <a:path w="1301115" h="1301115">
                <a:moveTo>
                  <a:pt x="660819" y="1300276"/>
                </a:moveTo>
                <a:lnTo>
                  <a:pt x="640041" y="1300276"/>
                </a:lnTo>
                <a:lnTo>
                  <a:pt x="650189" y="1300695"/>
                </a:lnTo>
                <a:lnTo>
                  <a:pt x="660819" y="1300276"/>
                </a:lnTo>
                <a:close/>
              </a:path>
              <a:path w="1301115" h="1301115">
                <a:moveTo>
                  <a:pt x="662520" y="1300213"/>
                </a:moveTo>
                <a:lnTo>
                  <a:pt x="660819" y="1300276"/>
                </a:lnTo>
                <a:lnTo>
                  <a:pt x="662520" y="1300276"/>
                </a:lnTo>
                <a:close/>
              </a:path>
              <a:path w="1301115" h="1301115">
                <a:moveTo>
                  <a:pt x="1064844" y="1151407"/>
                </a:moveTo>
                <a:lnTo>
                  <a:pt x="1049820" y="1103757"/>
                </a:lnTo>
                <a:lnTo>
                  <a:pt x="1036523" y="1055700"/>
                </a:lnTo>
                <a:lnTo>
                  <a:pt x="1024928" y="1007287"/>
                </a:lnTo>
                <a:lnTo>
                  <a:pt x="1015060" y="958557"/>
                </a:lnTo>
                <a:lnTo>
                  <a:pt x="1006906" y="909586"/>
                </a:lnTo>
                <a:lnTo>
                  <a:pt x="1000467" y="860399"/>
                </a:lnTo>
                <a:lnTo>
                  <a:pt x="995743" y="811047"/>
                </a:lnTo>
                <a:lnTo>
                  <a:pt x="992746" y="761580"/>
                </a:lnTo>
                <a:lnTo>
                  <a:pt x="991463" y="712063"/>
                </a:lnTo>
                <a:lnTo>
                  <a:pt x="991908" y="662520"/>
                </a:lnTo>
                <a:lnTo>
                  <a:pt x="662520" y="662520"/>
                </a:lnTo>
                <a:lnTo>
                  <a:pt x="662520" y="1300213"/>
                </a:lnTo>
                <a:lnTo>
                  <a:pt x="702208" y="1298651"/>
                </a:lnTo>
                <a:lnTo>
                  <a:pt x="753097" y="1292606"/>
                </a:lnTo>
                <a:lnTo>
                  <a:pt x="802716" y="1282712"/>
                </a:lnTo>
                <a:lnTo>
                  <a:pt x="850887" y="1269136"/>
                </a:lnTo>
                <a:lnTo>
                  <a:pt x="897483" y="1252029"/>
                </a:lnTo>
                <a:lnTo>
                  <a:pt x="942327" y="1231557"/>
                </a:lnTo>
                <a:lnTo>
                  <a:pt x="985266" y="1207846"/>
                </a:lnTo>
                <a:lnTo>
                  <a:pt x="1026160" y="1181087"/>
                </a:lnTo>
                <a:lnTo>
                  <a:pt x="1064844" y="1151407"/>
                </a:lnTo>
                <a:close/>
              </a:path>
              <a:path w="1301115" h="1301115">
                <a:moveTo>
                  <a:pt x="1092504" y="173380"/>
                </a:moveTo>
                <a:lnTo>
                  <a:pt x="1057414" y="143065"/>
                </a:lnTo>
                <a:lnTo>
                  <a:pt x="1020216" y="115277"/>
                </a:lnTo>
                <a:lnTo>
                  <a:pt x="981049" y="90157"/>
                </a:lnTo>
                <a:lnTo>
                  <a:pt x="940015" y="67830"/>
                </a:lnTo>
                <a:lnTo>
                  <a:pt x="897280" y="48425"/>
                </a:lnTo>
                <a:lnTo>
                  <a:pt x="852957" y="32092"/>
                </a:lnTo>
                <a:lnTo>
                  <a:pt x="807186" y="18948"/>
                </a:lnTo>
                <a:lnTo>
                  <a:pt x="760095" y="9131"/>
                </a:lnTo>
                <a:lnTo>
                  <a:pt x="711835" y="2768"/>
                </a:lnTo>
                <a:lnTo>
                  <a:pt x="662508" y="0"/>
                </a:lnTo>
                <a:lnTo>
                  <a:pt x="662508" y="637032"/>
                </a:lnTo>
                <a:lnTo>
                  <a:pt x="992517" y="637032"/>
                </a:lnTo>
                <a:lnTo>
                  <a:pt x="995819" y="584428"/>
                </a:lnTo>
                <a:lnTo>
                  <a:pt x="1001090" y="531977"/>
                </a:lnTo>
                <a:lnTo>
                  <a:pt x="1008316" y="479704"/>
                </a:lnTo>
                <a:lnTo>
                  <a:pt x="1017498" y="427685"/>
                </a:lnTo>
                <a:lnTo>
                  <a:pt x="1028623" y="375983"/>
                </a:lnTo>
                <a:lnTo>
                  <a:pt x="1041692" y="324637"/>
                </a:lnTo>
                <a:lnTo>
                  <a:pt x="1056703" y="273723"/>
                </a:lnTo>
                <a:lnTo>
                  <a:pt x="1073632" y="223278"/>
                </a:lnTo>
                <a:lnTo>
                  <a:pt x="1092504" y="173380"/>
                </a:lnTo>
                <a:close/>
              </a:path>
              <a:path w="1301115" h="1301115">
                <a:moveTo>
                  <a:pt x="1300175" y="637019"/>
                </a:moveTo>
                <a:lnTo>
                  <a:pt x="1298562" y="597052"/>
                </a:lnTo>
                <a:lnTo>
                  <a:pt x="1292250" y="545084"/>
                </a:lnTo>
                <a:lnTo>
                  <a:pt x="1281925" y="494449"/>
                </a:lnTo>
                <a:lnTo>
                  <a:pt x="1267777" y="445338"/>
                </a:lnTo>
                <a:lnTo>
                  <a:pt x="1249946" y="397903"/>
                </a:lnTo>
                <a:lnTo>
                  <a:pt x="1228598" y="352310"/>
                </a:lnTo>
                <a:lnTo>
                  <a:pt x="1203921" y="308711"/>
                </a:lnTo>
                <a:lnTo>
                  <a:pt x="1176070" y="267284"/>
                </a:lnTo>
                <a:lnTo>
                  <a:pt x="1145197" y="228206"/>
                </a:lnTo>
                <a:lnTo>
                  <a:pt x="1111491" y="191617"/>
                </a:lnTo>
                <a:lnTo>
                  <a:pt x="1093901" y="238874"/>
                </a:lnTo>
                <a:lnTo>
                  <a:pt x="1078039" y="286791"/>
                </a:lnTo>
                <a:lnTo>
                  <a:pt x="1063929" y="335305"/>
                </a:lnTo>
                <a:lnTo>
                  <a:pt x="1051585" y="384390"/>
                </a:lnTo>
                <a:lnTo>
                  <a:pt x="1041019" y="434009"/>
                </a:lnTo>
                <a:lnTo>
                  <a:pt x="1032268" y="484124"/>
                </a:lnTo>
                <a:lnTo>
                  <a:pt x="1025347" y="534682"/>
                </a:lnTo>
                <a:lnTo>
                  <a:pt x="1020254" y="585660"/>
                </a:lnTo>
                <a:lnTo>
                  <a:pt x="1017028" y="637019"/>
                </a:lnTo>
                <a:lnTo>
                  <a:pt x="1300175" y="637019"/>
                </a:lnTo>
                <a:close/>
              </a:path>
              <a:path w="1301115" h="1301115">
                <a:moveTo>
                  <a:pt x="1300213" y="662520"/>
                </a:moveTo>
                <a:lnTo>
                  <a:pt x="1016406" y="662520"/>
                </a:lnTo>
                <a:lnTo>
                  <a:pt x="1015834" y="681202"/>
                </a:lnTo>
                <a:lnTo>
                  <a:pt x="1015606" y="690549"/>
                </a:lnTo>
                <a:lnTo>
                  <a:pt x="1015542" y="702081"/>
                </a:lnTo>
                <a:lnTo>
                  <a:pt x="1016393" y="749681"/>
                </a:lnTo>
                <a:lnTo>
                  <a:pt x="1019035" y="799147"/>
                </a:lnTo>
                <a:lnTo>
                  <a:pt x="1023404" y="848271"/>
                </a:lnTo>
                <a:lnTo>
                  <a:pt x="1029500" y="897026"/>
                </a:lnTo>
                <a:lnTo>
                  <a:pt x="1037285" y="945362"/>
                </a:lnTo>
                <a:lnTo>
                  <a:pt x="1046734" y="993267"/>
                </a:lnTo>
                <a:lnTo>
                  <a:pt x="1057833" y="1040688"/>
                </a:lnTo>
                <a:lnTo>
                  <a:pt x="1070571" y="1087628"/>
                </a:lnTo>
                <a:lnTo>
                  <a:pt x="1084922" y="1134008"/>
                </a:lnTo>
                <a:lnTo>
                  <a:pt x="1119797" y="1100239"/>
                </a:lnTo>
                <a:lnTo>
                  <a:pt x="1152080" y="1063955"/>
                </a:lnTo>
                <a:lnTo>
                  <a:pt x="1181620" y="1025334"/>
                </a:lnTo>
                <a:lnTo>
                  <a:pt x="1208278" y="984516"/>
                </a:lnTo>
                <a:lnTo>
                  <a:pt x="1231861" y="941654"/>
                </a:lnTo>
                <a:lnTo>
                  <a:pt x="1252258" y="896899"/>
                </a:lnTo>
                <a:lnTo>
                  <a:pt x="1269288" y="850417"/>
                </a:lnTo>
                <a:lnTo>
                  <a:pt x="1282801" y="802347"/>
                </a:lnTo>
                <a:lnTo>
                  <a:pt x="1292644" y="752856"/>
                </a:lnTo>
                <a:lnTo>
                  <a:pt x="1298663" y="702081"/>
                </a:lnTo>
                <a:lnTo>
                  <a:pt x="1300213" y="662520"/>
                </a:lnTo>
                <a:close/>
              </a:path>
              <a:path w="1301115" h="1301115">
                <a:moveTo>
                  <a:pt x="1300276" y="661111"/>
                </a:moveTo>
                <a:lnTo>
                  <a:pt x="1300213" y="662520"/>
                </a:lnTo>
                <a:lnTo>
                  <a:pt x="1300276" y="661111"/>
                </a:lnTo>
                <a:close/>
              </a:path>
              <a:path w="1301115" h="1301115">
                <a:moveTo>
                  <a:pt x="1300276" y="637019"/>
                </a:moveTo>
                <a:lnTo>
                  <a:pt x="1300276" y="639533"/>
                </a:lnTo>
                <a:lnTo>
                  <a:pt x="1300276" y="637019"/>
                </a:lnTo>
                <a:close/>
              </a:path>
              <a:path w="1301115" h="1301115">
                <a:moveTo>
                  <a:pt x="1300695" y="650201"/>
                </a:moveTo>
                <a:lnTo>
                  <a:pt x="1300276" y="639533"/>
                </a:lnTo>
                <a:lnTo>
                  <a:pt x="1300276" y="661111"/>
                </a:lnTo>
                <a:lnTo>
                  <a:pt x="1300695" y="650201"/>
                </a:lnTo>
                <a:close/>
              </a:path>
            </a:pathLst>
          </a:custGeom>
          <a:solidFill>
            <a:srgbClr val="97C8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894514" y="10636266"/>
            <a:ext cx="608965" cy="608965"/>
          </a:xfrm>
          <a:custGeom>
            <a:avLst/>
            <a:gdLst/>
            <a:ahLst/>
            <a:cxnLst/>
            <a:rect l="l" t="t" r="r" b="b"/>
            <a:pathLst>
              <a:path w="608965" h="608965">
                <a:moveTo>
                  <a:pt x="304838" y="0"/>
                </a:moveTo>
                <a:lnTo>
                  <a:pt x="0" y="304828"/>
                </a:lnTo>
                <a:lnTo>
                  <a:pt x="303917" y="608745"/>
                </a:lnTo>
                <a:lnTo>
                  <a:pt x="608756" y="303906"/>
                </a:lnTo>
                <a:lnTo>
                  <a:pt x="304838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441416" y="6908055"/>
            <a:ext cx="783590" cy="783590"/>
          </a:xfrm>
          <a:custGeom>
            <a:avLst/>
            <a:gdLst/>
            <a:ahLst/>
            <a:cxnLst/>
            <a:rect l="l" t="t" r="r" b="b"/>
            <a:pathLst>
              <a:path w="783590" h="783590">
                <a:moveTo>
                  <a:pt x="392145" y="0"/>
                </a:moveTo>
                <a:lnTo>
                  <a:pt x="0" y="392145"/>
                </a:lnTo>
                <a:lnTo>
                  <a:pt x="390961" y="783096"/>
                </a:lnTo>
                <a:lnTo>
                  <a:pt x="783096" y="390961"/>
                </a:lnTo>
                <a:lnTo>
                  <a:pt x="392145" y="0"/>
                </a:lnTo>
                <a:close/>
              </a:path>
            </a:pathLst>
          </a:custGeom>
          <a:solidFill>
            <a:srgbClr val="005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AutoShape 2" descr="https://s15.stc.yc.kpcdn.net/share/i/12/12869383/wr-96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AutoShape 2" descr="https://x-lines.ru/letters/i/cyrillicscript/0086/5484ed/38/0/4njpbxqozdem3wfo4n67bqgoswsnbwf14n9pbx6todem7wcbrr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5969382" y="606412"/>
            <a:ext cx="11948260" cy="142714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977551" y="3846830"/>
            <a:ext cx="6702899" cy="614184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57157" y="541271"/>
            <a:ext cx="118140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отличия механизмов социального заказа от персонифицированного финансирования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11590828" y="3846830"/>
            <a:ext cx="6586587" cy="614184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83182AB-A0DC-C6B4-524D-169E9CCD5EAE}"/>
              </a:ext>
            </a:extLst>
          </p:cNvPr>
          <p:cNvSpPr txBox="1"/>
          <p:nvPr/>
        </p:nvSpPr>
        <p:spPr>
          <a:xfrm>
            <a:off x="2272798" y="2525294"/>
            <a:ext cx="6742114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Персонифицированное финансирование</a:t>
            </a:r>
            <a:endParaRPr kumimoji="0" lang="ru-RU" sz="2800" b="1" i="0" u="none" strike="noStrike" cap="none" spc="0" normalizeH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3191359" y="2533483"/>
            <a:ext cx="3246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заказ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104446" y="4113638"/>
            <a:ext cx="65402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Соглашений о предоставлении субсидий исполнителю услуги в бумажной форме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услуг с уполномоченным органом заключают соглашение на предоставлении субсидии на финансовое обеспечение МЗ или рамочное соглашение и соглашение на перечисление гранта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1764181" y="3971709"/>
            <a:ext cx="621298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 hangingPunct="0">
              <a:buFontTx/>
              <a:buChar char="-"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Соглашений о предоставлении субсидий в рамках социального заказа в электронной форме с помощью усиленной квалифицированной ЭЦП</a:t>
            </a:r>
          </a:p>
          <a:p>
            <a:pPr algn="l" rtl="0" hangingPunct="0"/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rtl="0" hangingPunct="0">
              <a:buFontTx/>
              <a:buChar char="-"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исполнителем услуг и уполномоченным органом заключаются два вида соглашений (на выбор одно из двух): соглашение на возмещение затрат или соглашение о финансовом обеспечении затрат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Равнобедренный треугольник 86"/>
          <p:cNvSpPr/>
          <p:nvPr/>
        </p:nvSpPr>
        <p:spPr>
          <a:xfrm rot="10800000">
            <a:off x="4506252" y="3056703"/>
            <a:ext cx="1109790" cy="73236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Равнобедренный треугольник 89"/>
          <p:cNvSpPr/>
          <p:nvPr/>
        </p:nvSpPr>
        <p:spPr>
          <a:xfrm rot="10800000">
            <a:off x="14259665" y="3048510"/>
            <a:ext cx="1109790" cy="73236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970488" y="858735"/>
            <a:ext cx="1198245" cy="174625"/>
            <a:chOff x="1970488" y="858735"/>
            <a:chExt cx="1198245" cy="1746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70488" y="889803"/>
              <a:ext cx="145074" cy="14338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138502" y="889805"/>
              <a:ext cx="727075" cy="143510"/>
            </a:xfrm>
            <a:custGeom>
              <a:avLst/>
              <a:gdLst/>
              <a:ahLst/>
              <a:cxnLst/>
              <a:rect l="l" t="t" r="r" b="b"/>
              <a:pathLst>
                <a:path w="727075" h="143509">
                  <a:moveTo>
                    <a:pt x="93002" y="97828"/>
                  </a:moveTo>
                  <a:lnTo>
                    <a:pt x="73063" y="61048"/>
                  </a:lnTo>
                  <a:lnTo>
                    <a:pt x="67513" y="59842"/>
                  </a:lnTo>
                  <a:lnTo>
                    <a:pt x="67513" y="97828"/>
                  </a:lnTo>
                  <a:lnTo>
                    <a:pt x="66370" y="104241"/>
                  </a:lnTo>
                  <a:lnTo>
                    <a:pt x="62801" y="109842"/>
                  </a:lnTo>
                  <a:lnTo>
                    <a:pt x="56616" y="113804"/>
                  </a:lnTo>
                  <a:lnTo>
                    <a:pt x="47612" y="115303"/>
                  </a:lnTo>
                  <a:lnTo>
                    <a:pt x="25488" y="115303"/>
                  </a:lnTo>
                  <a:lnTo>
                    <a:pt x="25488" y="80149"/>
                  </a:lnTo>
                  <a:lnTo>
                    <a:pt x="47612" y="80149"/>
                  </a:lnTo>
                  <a:lnTo>
                    <a:pt x="57480" y="81991"/>
                  </a:lnTo>
                  <a:lnTo>
                    <a:pt x="63563" y="86550"/>
                  </a:lnTo>
                  <a:lnTo>
                    <a:pt x="66662" y="92316"/>
                  </a:lnTo>
                  <a:lnTo>
                    <a:pt x="67513" y="97828"/>
                  </a:lnTo>
                  <a:lnTo>
                    <a:pt x="67513" y="59842"/>
                  </a:lnTo>
                  <a:lnTo>
                    <a:pt x="47434" y="55422"/>
                  </a:lnTo>
                  <a:lnTo>
                    <a:pt x="25488" y="55422"/>
                  </a:lnTo>
                  <a:lnTo>
                    <a:pt x="25488" y="27152"/>
                  </a:lnTo>
                  <a:lnTo>
                    <a:pt x="80352" y="27152"/>
                  </a:lnTo>
                  <a:lnTo>
                    <a:pt x="80352" y="2413"/>
                  </a:lnTo>
                  <a:lnTo>
                    <a:pt x="0" y="2413"/>
                  </a:lnTo>
                  <a:lnTo>
                    <a:pt x="0" y="140030"/>
                  </a:lnTo>
                  <a:lnTo>
                    <a:pt x="47434" y="140030"/>
                  </a:lnTo>
                  <a:lnTo>
                    <a:pt x="65925" y="136969"/>
                  </a:lnTo>
                  <a:lnTo>
                    <a:pt x="80327" y="128346"/>
                  </a:lnTo>
                  <a:lnTo>
                    <a:pt x="89471" y="115303"/>
                  </a:lnTo>
                  <a:lnTo>
                    <a:pt x="89674" y="115011"/>
                  </a:lnTo>
                  <a:lnTo>
                    <a:pt x="93002" y="97828"/>
                  </a:lnTo>
                  <a:close/>
                </a:path>
                <a:path w="727075" h="143509">
                  <a:moveTo>
                    <a:pt x="236270" y="140042"/>
                  </a:moveTo>
                  <a:lnTo>
                    <a:pt x="181787" y="2413"/>
                  </a:lnTo>
                  <a:lnTo>
                    <a:pt x="159461" y="2413"/>
                  </a:lnTo>
                  <a:lnTo>
                    <a:pt x="104965" y="140042"/>
                  </a:lnTo>
                  <a:lnTo>
                    <a:pt x="133057" y="140042"/>
                  </a:lnTo>
                  <a:lnTo>
                    <a:pt x="170611" y="37744"/>
                  </a:lnTo>
                  <a:lnTo>
                    <a:pt x="208178" y="140042"/>
                  </a:lnTo>
                  <a:lnTo>
                    <a:pt x="236270" y="140042"/>
                  </a:lnTo>
                  <a:close/>
                </a:path>
                <a:path w="727075" h="143509">
                  <a:moveTo>
                    <a:pt x="378625" y="140042"/>
                  </a:moveTo>
                  <a:lnTo>
                    <a:pt x="363829" y="104508"/>
                  </a:lnTo>
                  <a:lnTo>
                    <a:pt x="353542" y="79794"/>
                  </a:lnTo>
                  <a:lnTo>
                    <a:pt x="336804" y="39611"/>
                  </a:lnTo>
                  <a:lnTo>
                    <a:pt x="326720" y="15392"/>
                  </a:lnTo>
                  <a:lnTo>
                    <a:pt x="326720" y="79794"/>
                  </a:lnTo>
                  <a:lnTo>
                    <a:pt x="295478" y="79794"/>
                  </a:lnTo>
                  <a:lnTo>
                    <a:pt x="311086" y="39611"/>
                  </a:lnTo>
                  <a:lnTo>
                    <a:pt x="326720" y="79794"/>
                  </a:lnTo>
                  <a:lnTo>
                    <a:pt x="326720" y="15392"/>
                  </a:lnTo>
                  <a:lnTo>
                    <a:pt x="321322" y="2413"/>
                  </a:lnTo>
                  <a:lnTo>
                    <a:pt x="300863" y="2413"/>
                  </a:lnTo>
                  <a:lnTo>
                    <a:pt x="243586" y="140042"/>
                  </a:lnTo>
                  <a:lnTo>
                    <a:pt x="271678" y="140042"/>
                  </a:lnTo>
                  <a:lnTo>
                    <a:pt x="285813" y="104508"/>
                  </a:lnTo>
                  <a:lnTo>
                    <a:pt x="336397" y="104508"/>
                  </a:lnTo>
                  <a:lnTo>
                    <a:pt x="350532" y="140042"/>
                  </a:lnTo>
                  <a:lnTo>
                    <a:pt x="378625" y="140042"/>
                  </a:lnTo>
                  <a:close/>
                </a:path>
                <a:path w="727075" h="143509">
                  <a:moveTo>
                    <a:pt x="521512" y="41846"/>
                  </a:moveTo>
                  <a:lnTo>
                    <a:pt x="510679" y="24168"/>
                  </a:lnTo>
                  <a:lnTo>
                    <a:pt x="495960" y="11023"/>
                  </a:lnTo>
                  <a:lnTo>
                    <a:pt x="478066" y="2819"/>
                  </a:lnTo>
                  <a:lnTo>
                    <a:pt x="457720" y="0"/>
                  </a:lnTo>
                  <a:lnTo>
                    <a:pt x="425919" y="6819"/>
                  </a:lnTo>
                  <a:lnTo>
                    <a:pt x="403453" y="24104"/>
                  </a:lnTo>
                  <a:lnTo>
                    <a:pt x="390144" y="47155"/>
                  </a:lnTo>
                  <a:lnTo>
                    <a:pt x="385749" y="71234"/>
                  </a:lnTo>
                  <a:lnTo>
                    <a:pt x="390156" y="95834"/>
                  </a:lnTo>
                  <a:lnTo>
                    <a:pt x="403479" y="119164"/>
                  </a:lnTo>
                  <a:lnTo>
                    <a:pt x="425831" y="136563"/>
                  </a:lnTo>
                  <a:lnTo>
                    <a:pt x="457339" y="143395"/>
                  </a:lnTo>
                  <a:lnTo>
                    <a:pt x="478294" y="140423"/>
                  </a:lnTo>
                  <a:lnTo>
                    <a:pt x="510286" y="119227"/>
                  </a:lnTo>
                  <a:lnTo>
                    <a:pt x="484136" y="109867"/>
                  </a:lnTo>
                  <a:lnTo>
                    <a:pt x="476034" y="114833"/>
                  </a:lnTo>
                  <a:lnTo>
                    <a:pt x="467233" y="117716"/>
                  </a:lnTo>
                  <a:lnTo>
                    <a:pt x="458076" y="118643"/>
                  </a:lnTo>
                  <a:lnTo>
                    <a:pt x="439623" y="114871"/>
                  </a:lnTo>
                  <a:lnTo>
                    <a:pt x="424751" y="104635"/>
                  </a:lnTo>
                  <a:lnTo>
                    <a:pt x="414845" y="89547"/>
                  </a:lnTo>
                  <a:lnTo>
                    <a:pt x="411226" y="71234"/>
                  </a:lnTo>
                  <a:lnTo>
                    <a:pt x="414655" y="53759"/>
                  </a:lnTo>
                  <a:lnTo>
                    <a:pt x="424243" y="38912"/>
                  </a:lnTo>
                  <a:lnTo>
                    <a:pt x="439000" y="28600"/>
                  </a:lnTo>
                  <a:lnTo>
                    <a:pt x="457898" y="24739"/>
                  </a:lnTo>
                  <a:lnTo>
                    <a:pt x="469252" y="26174"/>
                  </a:lnTo>
                  <a:lnTo>
                    <a:pt x="478764" y="30010"/>
                  </a:lnTo>
                  <a:lnTo>
                    <a:pt x="486486" y="35471"/>
                  </a:lnTo>
                  <a:lnTo>
                    <a:pt x="492493" y="41846"/>
                  </a:lnTo>
                  <a:lnTo>
                    <a:pt x="521512" y="41846"/>
                  </a:lnTo>
                  <a:close/>
                </a:path>
                <a:path w="727075" h="143509">
                  <a:moveTo>
                    <a:pt x="607339" y="3022"/>
                  </a:moveTo>
                  <a:lnTo>
                    <a:pt x="530910" y="3022"/>
                  </a:lnTo>
                  <a:lnTo>
                    <a:pt x="530910" y="27152"/>
                  </a:lnTo>
                  <a:lnTo>
                    <a:pt x="556399" y="27152"/>
                  </a:lnTo>
                  <a:lnTo>
                    <a:pt x="556399" y="140182"/>
                  </a:lnTo>
                  <a:lnTo>
                    <a:pt x="581875" y="140182"/>
                  </a:lnTo>
                  <a:lnTo>
                    <a:pt x="581875" y="27152"/>
                  </a:lnTo>
                  <a:lnTo>
                    <a:pt x="607339" y="27152"/>
                  </a:lnTo>
                  <a:lnTo>
                    <a:pt x="607339" y="3022"/>
                  </a:lnTo>
                  <a:close/>
                </a:path>
                <a:path w="727075" h="143509">
                  <a:moveTo>
                    <a:pt x="726605" y="2413"/>
                  </a:moveTo>
                  <a:lnTo>
                    <a:pt x="701116" y="2413"/>
                  </a:lnTo>
                  <a:lnTo>
                    <a:pt x="701116" y="57023"/>
                  </a:lnTo>
                  <a:lnTo>
                    <a:pt x="650900" y="57023"/>
                  </a:lnTo>
                  <a:lnTo>
                    <a:pt x="650900" y="2413"/>
                  </a:lnTo>
                  <a:lnTo>
                    <a:pt x="625411" y="2413"/>
                  </a:lnTo>
                  <a:lnTo>
                    <a:pt x="625411" y="57023"/>
                  </a:lnTo>
                  <a:lnTo>
                    <a:pt x="625411" y="82423"/>
                  </a:lnTo>
                  <a:lnTo>
                    <a:pt x="625411" y="139573"/>
                  </a:lnTo>
                  <a:lnTo>
                    <a:pt x="650900" y="139573"/>
                  </a:lnTo>
                  <a:lnTo>
                    <a:pt x="650900" y="82423"/>
                  </a:lnTo>
                  <a:lnTo>
                    <a:pt x="701116" y="82423"/>
                  </a:lnTo>
                  <a:lnTo>
                    <a:pt x="701116" y="139573"/>
                  </a:lnTo>
                  <a:lnTo>
                    <a:pt x="726605" y="139573"/>
                  </a:lnTo>
                  <a:lnTo>
                    <a:pt x="726605" y="82423"/>
                  </a:lnTo>
                  <a:lnTo>
                    <a:pt x="726605" y="57023"/>
                  </a:lnTo>
                  <a:lnTo>
                    <a:pt x="726605" y="2413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88046" y="889803"/>
              <a:ext cx="145074" cy="14338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56081" y="858735"/>
              <a:ext cx="112342" cy="171104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3246445" y="892072"/>
            <a:ext cx="538480" cy="163830"/>
            <a:chOff x="3246445" y="892072"/>
            <a:chExt cx="538480" cy="163830"/>
          </a:xfrm>
        </p:grpSpPr>
        <p:sp>
          <p:nvSpPr>
            <p:cNvPr id="9" name="object 9"/>
            <p:cNvSpPr/>
            <p:nvPr/>
          </p:nvSpPr>
          <p:spPr>
            <a:xfrm>
              <a:off x="3246437" y="892079"/>
              <a:ext cx="208915" cy="163830"/>
            </a:xfrm>
            <a:custGeom>
              <a:avLst/>
              <a:gdLst/>
              <a:ahLst/>
              <a:cxnLst/>
              <a:rect l="l" t="t" r="r" b="b"/>
              <a:pathLst>
                <a:path w="208914" h="163830">
                  <a:moveTo>
                    <a:pt x="116801" y="113030"/>
                  </a:moveTo>
                  <a:lnTo>
                    <a:pt x="101193" y="113030"/>
                  </a:lnTo>
                  <a:lnTo>
                    <a:pt x="101193" y="0"/>
                  </a:lnTo>
                  <a:lnTo>
                    <a:pt x="75704" y="0"/>
                  </a:lnTo>
                  <a:lnTo>
                    <a:pt x="75704" y="113030"/>
                  </a:lnTo>
                  <a:lnTo>
                    <a:pt x="25488" y="113030"/>
                  </a:lnTo>
                  <a:lnTo>
                    <a:pt x="25488" y="0"/>
                  </a:lnTo>
                  <a:lnTo>
                    <a:pt x="0" y="0"/>
                  </a:lnTo>
                  <a:lnTo>
                    <a:pt x="0" y="113030"/>
                  </a:lnTo>
                  <a:lnTo>
                    <a:pt x="0" y="137160"/>
                  </a:lnTo>
                  <a:lnTo>
                    <a:pt x="91325" y="137160"/>
                  </a:lnTo>
                  <a:lnTo>
                    <a:pt x="91325" y="163830"/>
                  </a:lnTo>
                  <a:lnTo>
                    <a:pt x="116801" y="163830"/>
                  </a:lnTo>
                  <a:lnTo>
                    <a:pt x="116801" y="137160"/>
                  </a:lnTo>
                  <a:lnTo>
                    <a:pt x="116801" y="113030"/>
                  </a:lnTo>
                  <a:close/>
                </a:path>
                <a:path w="208914" h="163830">
                  <a:moveTo>
                    <a:pt x="208762" y="139"/>
                  </a:moveTo>
                  <a:lnTo>
                    <a:pt x="134912" y="139"/>
                  </a:lnTo>
                  <a:lnTo>
                    <a:pt x="134912" y="24269"/>
                  </a:lnTo>
                  <a:lnTo>
                    <a:pt x="134912" y="57289"/>
                  </a:lnTo>
                  <a:lnTo>
                    <a:pt x="134912" y="81419"/>
                  </a:lnTo>
                  <a:lnTo>
                    <a:pt x="134912" y="113169"/>
                  </a:lnTo>
                  <a:lnTo>
                    <a:pt x="134912" y="137299"/>
                  </a:lnTo>
                  <a:lnTo>
                    <a:pt x="208762" y="137299"/>
                  </a:lnTo>
                  <a:lnTo>
                    <a:pt x="208762" y="113169"/>
                  </a:lnTo>
                  <a:lnTo>
                    <a:pt x="160401" y="113169"/>
                  </a:lnTo>
                  <a:lnTo>
                    <a:pt x="160401" y="81419"/>
                  </a:lnTo>
                  <a:lnTo>
                    <a:pt x="206705" y="81419"/>
                  </a:lnTo>
                  <a:lnTo>
                    <a:pt x="206705" y="57289"/>
                  </a:lnTo>
                  <a:lnTo>
                    <a:pt x="160401" y="57289"/>
                  </a:lnTo>
                  <a:lnTo>
                    <a:pt x="160401" y="24269"/>
                  </a:lnTo>
                  <a:lnTo>
                    <a:pt x="208762" y="24269"/>
                  </a:lnTo>
                  <a:lnTo>
                    <a:pt x="208762" y="139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82770" y="892209"/>
              <a:ext cx="301788" cy="137769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3853645" y="889800"/>
            <a:ext cx="911225" cy="142240"/>
            <a:chOff x="3853645" y="889800"/>
            <a:chExt cx="911225" cy="142240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53645" y="889800"/>
              <a:ext cx="321868" cy="14208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8453" y="892215"/>
              <a:ext cx="89285" cy="13761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11024" y="892213"/>
              <a:ext cx="337512" cy="13776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72387" y="892216"/>
              <a:ext cx="92457" cy="137618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1966024" y="1150317"/>
            <a:ext cx="1986280" cy="166370"/>
            <a:chOff x="1966024" y="1150317"/>
            <a:chExt cx="1986280" cy="166370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966024" y="1150317"/>
              <a:ext cx="306774" cy="16609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295753" y="1152734"/>
              <a:ext cx="101600" cy="137160"/>
            </a:xfrm>
            <a:custGeom>
              <a:avLst/>
              <a:gdLst/>
              <a:ahLst/>
              <a:cxnLst/>
              <a:rect l="l" t="t" r="r" b="b"/>
              <a:pathLst>
                <a:path w="101600" h="137159">
                  <a:moveTo>
                    <a:pt x="101193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37160"/>
                  </a:lnTo>
                  <a:lnTo>
                    <a:pt x="25488" y="137160"/>
                  </a:lnTo>
                  <a:lnTo>
                    <a:pt x="25488" y="24130"/>
                  </a:lnTo>
                  <a:lnTo>
                    <a:pt x="75704" y="24130"/>
                  </a:lnTo>
                  <a:lnTo>
                    <a:pt x="75704" y="137160"/>
                  </a:lnTo>
                  <a:lnTo>
                    <a:pt x="101193" y="137160"/>
                  </a:lnTo>
                  <a:lnTo>
                    <a:pt x="101193" y="24130"/>
                  </a:lnTo>
                  <a:lnTo>
                    <a:pt x="10119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19883" y="1150317"/>
              <a:ext cx="407848" cy="14339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857703" y="1152734"/>
              <a:ext cx="679450" cy="137795"/>
            </a:xfrm>
            <a:custGeom>
              <a:avLst/>
              <a:gdLst/>
              <a:ahLst/>
              <a:cxnLst/>
              <a:rect l="l" t="t" r="r" b="b"/>
              <a:pathLst>
                <a:path w="679450" h="137794">
                  <a:moveTo>
                    <a:pt x="112331" y="0"/>
                  </a:moveTo>
                  <a:lnTo>
                    <a:pt x="86880" y="0"/>
                  </a:lnTo>
                  <a:lnTo>
                    <a:pt x="25488" y="96723"/>
                  </a:lnTo>
                  <a:lnTo>
                    <a:pt x="25488" y="0"/>
                  </a:lnTo>
                  <a:lnTo>
                    <a:pt x="0" y="0"/>
                  </a:lnTo>
                  <a:lnTo>
                    <a:pt x="0" y="137642"/>
                  </a:lnTo>
                  <a:lnTo>
                    <a:pt x="25488" y="137642"/>
                  </a:lnTo>
                  <a:lnTo>
                    <a:pt x="86880" y="40906"/>
                  </a:lnTo>
                  <a:lnTo>
                    <a:pt x="86880" y="137642"/>
                  </a:lnTo>
                  <a:lnTo>
                    <a:pt x="112331" y="137642"/>
                  </a:lnTo>
                  <a:lnTo>
                    <a:pt x="112331" y="0"/>
                  </a:lnTo>
                  <a:close/>
                </a:path>
                <a:path w="679450" h="137794">
                  <a:moveTo>
                    <a:pt x="207073" y="609"/>
                  </a:moveTo>
                  <a:lnTo>
                    <a:pt x="130644" y="609"/>
                  </a:lnTo>
                  <a:lnTo>
                    <a:pt x="130644" y="24739"/>
                  </a:lnTo>
                  <a:lnTo>
                    <a:pt x="156133" y="24739"/>
                  </a:lnTo>
                  <a:lnTo>
                    <a:pt x="156133" y="137769"/>
                  </a:lnTo>
                  <a:lnTo>
                    <a:pt x="181622" y="137769"/>
                  </a:lnTo>
                  <a:lnTo>
                    <a:pt x="181622" y="24739"/>
                  </a:lnTo>
                  <a:lnTo>
                    <a:pt x="207073" y="24739"/>
                  </a:lnTo>
                  <a:lnTo>
                    <a:pt x="207073" y="609"/>
                  </a:lnTo>
                  <a:close/>
                </a:path>
                <a:path w="679450" h="137794">
                  <a:moveTo>
                    <a:pt x="299021" y="0"/>
                  </a:moveTo>
                  <a:lnTo>
                    <a:pt x="225171" y="0"/>
                  </a:lnTo>
                  <a:lnTo>
                    <a:pt x="225171" y="24130"/>
                  </a:lnTo>
                  <a:lnTo>
                    <a:pt x="225171" y="57150"/>
                  </a:lnTo>
                  <a:lnTo>
                    <a:pt x="225171" y="81280"/>
                  </a:lnTo>
                  <a:lnTo>
                    <a:pt x="225171" y="113030"/>
                  </a:lnTo>
                  <a:lnTo>
                    <a:pt x="225171" y="137160"/>
                  </a:lnTo>
                  <a:lnTo>
                    <a:pt x="299021" y="137160"/>
                  </a:lnTo>
                  <a:lnTo>
                    <a:pt x="299021" y="113030"/>
                  </a:lnTo>
                  <a:lnTo>
                    <a:pt x="250659" y="113030"/>
                  </a:lnTo>
                  <a:lnTo>
                    <a:pt x="250659" y="81280"/>
                  </a:lnTo>
                  <a:lnTo>
                    <a:pt x="296964" y="81280"/>
                  </a:lnTo>
                  <a:lnTo>
                    <a:pt x="296964" y="57150"/>
                  </a:lnTo>
                  <a:lnTo>
                    <a:pt x="250659" y="57150"/>
                  </a:lnTo>
                  <a:lnTo>
                    <a:pt x="250659" y="24130"/>
                  </a:lnTo>
                  <a:lnTo>
                    <a:pt x="299021" y="24130"/>
                  </a:lnTo>
                  <a:lnTo>
                    <a:pt x="299021" y="0"/>
                  </a:lnTo>
                  <a:close/>
                </a:path>
                <a:path w="679450" h="137794">
                  <a:moveTo>
                    <a:pt x="446544" y="137629"/>
                  </a:moveTo>
                  <a:lnTo>
                    <a:pt x="392061" y="0"/>
                  </a:lnTo>
                  <a:lnTo>
                    <a:pt x="369735" y="0"/>
                  </a:lnTo>
                  <a:lnTo>
                    <a:pt x="315239" y="137629"/>
                  </a:lnTo>
                  <a:lnTo>
                    <a:pt x="343331" y="137629"/>
                  </a:lnTo>
                  <a:lnTo>
                    <a:pt x="380885" y="35344"/>
                  </a:lnTo>
                  <a:lnTo>
                    <a:pt x="418452" y="137629"/>
                  </a:lnTo>
                  <a:lnTo>
                    <a:pt x="446544" y="137629"/>
                  </a:lnTo>
                  <a:close/>
                </a:path>
                <a:path w="679450" h="137794">
                  <a:moveTo>
                    <a:pt x="556742" y="95427"/>
                  </a:moveTo>
                  <a:lnTo>
                    <a:pt x="532638" y="56730"/>
                  </a:lnTo>
                  <a:lnTo>
                    <a:pt x="531253" y="56502"/>
                  </a:lnTo>
                  <a:lnTo>
                    <a:pt x="531253" y="95427"/>
                  </a:lnTo>
                  <a:lnTo>
                    <a:pt x="529793" y="102781"/>
                  </a:lnTo>
                  <a:lnTo>
                    <a:pt x="525691" y="108280"/>
                  </a:lnTo>
                  <a:lnTo>
                    <a:pt x="519391" y="111709"/>
                  </a:lnTo>
                  <a:lnTo>
                    <a:pt x="511352" y="112903"/>
                  </a:lnTo>
                  <a:lnTo>
                    <a:pt x="490702" y="112903"/>
                  </a:lnTo>
                  <a:lnTo>
                    <a:pt x="490702" y="77749"/>
                  </a:lnTo>
                  <a:lnTo>
                    <a:pt x="511352" y="77749"/>
                  </a:lnTo>
                  <a:lnTo>
                    <a:pt x="519391" y="78943"/>
                  </a:lnTo>
                  <a:lnTo>
                    <a:pt x="525691" y="82397"/>
                  </a:lnTo>
                  <a:lnTo>
                    <a:pt x="529793" y="87947"/>
                  </a:lnTo>
                  <a:lnTo>
                    <a:pt x="531253" y="95427"/>
                  </a:lnTo>
                  <a:lnTo>
                    <a:pt x="531253" y="56502"/>
                  </a:lnTo>
                  <a:lnTo>
                    <a:pt x="511162" y="53022"/>
                  </a:lnTo>
                  <a:lnTo>
                    <a:pt x="490702" y="53022"/>
                  </a:lnTo>
                  <a:lnTo>
                    <a:pt x="490702" y="0"/>
                  </a:lnTo>
                  <a:lnTo>
                    <a:pt x="465213" y="0"/>
                  </a:lnTo>
                  <a:lnTo>
                    <a:pt x="465213" y="137629"/>
                  </a:lnTo>
                  <a:lnTo>
                    <a:pt x="511162" y="137629"/>
                  </a:lnTo>
                  <a:lnTo>
                    <a:pt x="529590" y="134569"/>
                  </a:lnTo>
                  <a:lnTo>
                    <a:pt x="543991" y="125945"/>
                  </a:lnTo>
                  <a:lnTo>
                    <a:pt x="553186" y="112903"/>
                  </a:lnTo>
                  <a:lnTo>
                    <a:pt x="553389" y="112610"/>
                  </a:lnTo>
                  <a:lnTo>
                    <a:pt x="556742" y="95427"/>
                  </a:lnTo>
                  <a:close/>
                </a:path>
                <a:path w="679450" h="137794">
                  <a:moveTo>
                    <a:pt x="678980" y="0"/>
                  </a:moveTo>
                  <a:lnTo>
                    <a:pt x="653503" y="0"/>
                  </a:lnTo>
                  <a:lnTo>
                    <a:pt x="653503" y="54610"/>
                  </a:lnTo>
                  <a:lnTo>
                    <a:pt x="603275" y="54610"/>
                  </a:lnTo>
                  <a:lnTo>
                    <a:pt x="603275" y="0"/>
                  </a:lnTo>
                  <a:lnTo>
                    <a:pt x="577799" y="0"/>
                  </a:lnTo>
                  <a:lnTo>
                    <a:pt x="577799" y="54610"/>
                  </a:lnTo>
                  <a:lnTo>
                    <a:pt x="577799" y="80010"/>
                  </a:lnTo>
                  <a:lnTo>
                    <a:pt x="577799" y="137160"/>
                  </a:lnTo>
                  <a:lnTo>
                    <a:pt x="603275" y="137160"/>
                  </a:lnTo>
                  <a:lnTo>
                    <a:pt x="603275" y="80010"/>
                  </a:lnTo>
                  <a:lnTo>
                    <a:pt x="653503" y="80010"/>
                  </a:lnTo>
                  <a:lnTo>
                    <a:pt x="653503" y="137160"/>
                  </a:lnTo>
                  <a:lnTo>
                    <a:pt x="678980" y="137160"/>
                  </a:lnTo>
                  <a:lnTo>
                    <a:pt x="678980" y="80010"/>
                  </a:lnTo>
                  <a:lnTo>
                    <a:pt x="678980" y="54610"/>
                  </a:lnTo>
                  <a:lnTo>
                    <a:pt x="67898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559629" y="1150317"/>
              <a:ext cx="145063" cy="14339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27665" y="1150317"/>
              <a:ext cx="224356" cy="143398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4015936" y="1150314"/>
            <a:ext cx="1405255" cy="143510"/>
            <a:chOff x="4015936" y="1150314"/>
            <a:chExt cx="1405255" cy="143510"/>
          </a:xfrm>
        </p:grpSpPr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015936" y="1150317"/>
              <a:ext cx="145063" cy="14339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183953" y="1152730"/>
              <a:ext cx="92991" cy="13762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300241" y="1150314"/>
              <a:ext cx="482830" cy="14340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806035" y="1152724"/>
              <a:ext cx="356114" cy="13763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192153" y="1152728"/>
              <a:ext cx="112352" cy="13763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328357" y="1152730"/>
              <a:ext cx="92457" cy="137629"/>
            </a:xfrm>
            <a:prstGeom prst="rect">
              <a:avLst/>
            </a:prstGeom>
          </p:spPr>
        </p:pic>
      </p:grpSp>
      <p:pic>
        <p:nvPicPr>
          <p:cNvPr id="30" name="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977551" y="1413252"/>
            <a:ext cx="112331" cy="137639"/>
          </a:xfrm>
          <a:prstGeom prst="rect">
            <a:avLst/>
          </a:prstGeom>
        </p:spPr>
      </p:pic>
      <p:grpSp>
        <p:nvGrpSpPr>
          <p:cNvPr id="31" name="object 31"/>
          <p:cNvGrpSpPr/>
          <p:nvPr/>
        </p:nvGrpSpPr>
        <p:grpSpPr>
          <a:xfrm>
            <a:off x="2167913" y="1410839"/>
            <a:ext cx="1844039" cy="143510"/>
            <a:chOff x="2167913" y="1410839"/>
            <a:chExt cx="1844039" cy="143510"/>
          </a:xfrm>
        </p:grpSpPr>
        <p:pic>
          <p:nvPicPr>
            <p:cNvPr id="32" name="object 3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167913" y="1413248"/>
              <a:ext cx="434816" cy="13778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623791" y="1413252"/>
              <a:ext cx="112331" cy="13763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759082" y="1410842"/>
              <a:ext cx="358144" cy="14338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142437" y="1413248"/>
              <a:ext cx="94855" cy="137639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267265" y="1413261"/>
              <a:ext cx="74295" cy="137160"/>
            </a:xfrm>
            <a:custGeom>
              <a:avLst/>
              <a:gdLst/>
              <a:ahLst/>
              <a:cxnLst/>
              <a:rect l="l" t="t" r="r" b="b"/>
              <a:pathLst>
                <a:path w="74295" h="137159">
                  <a:moveTo>
                    <a:pt x="7385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57150"/>
                  </a:lnTo>
                  <a:lnTo>
                    <a:pt x="0" y="81280"/>
                  </a:lnTo>
                  <a:lnTo>
                    <a:pt x="0" y="113030"/>
                  </a:lnTo>
                  <a:lnTo>
                    <a:pt x="0" y="137160"/>
                  </a:lnTo>
                  <a:lnTo>
                    <a:pt x="73850" y="137160"/>
                  </a:lnTo>
                  <a:lnTo>
                    <a:pt x="73850" y="113030"/>
                  </a:lnTo>
                  <a:lnTo>
                    <a:pt x="25488" y="113030"/>
                  </a:lnTo>
                  <a:lnTo>
                    <a:pt x="25488" y="81280"/>
                  </a:lnTo>
                  <a:lnTo>
                    <a:pt x="71793" y="81280"/>
                  </a:lnTo>
                  <a:lnTo>
                    <a:pt x="71793" y="57150"/>
                  </a:lnTo>
                  <a:lnTo>
                    <a:pt x="25488" y="57150"/>
                  </a:lnTo>
                  <a:lnTo>
                    <a:pt x="25488" y="24130"/>
                  </a:lnTo>
                  <a:lnTo>
                    <a:pt x="73850" y="24130"/>
                  </a:lnTo>
                  <a:lnTo>
                    <a:pt x="7385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361622" y="1410839"/>
              <a:ext cx="135765" cy="143388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518513" y="1410842"/>
              <a:ext cx="246110" cy="143388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787576" y="1410842"/>
              <a:ext cx="224371" cy="143388"/>
            </a:xfrm>
            <a:prstGeom prst="rect">
              <a:avLst/>
            </a:prstGeom>
          </p:spPr>
        </p:pic>
      </p:grpSp>
      <p:grpSp>
        <p:nvGrpSpPr>
          <p:cNvPr id="40" name="object 40"/>
          <p:cNvGrpSpPr/>
          <p:nvPr/>
        </p:nvGrpSpPr>
        <p:grpSpPr>
          <a:xfrm>
            <a:off x="4082900" y="1410839"/>
            <a:ext cx="1274445" cy="143510"/>
            <a:chOff x="4082900" y="1410839"/>
            <a:chExt cx="1274445" cy="143510"/>
          </a:xfrm>
        </p:grpSpPr>
        <p:pic>
          <p:nvPicPr>
            <p:cNvPr id="41" name="object 4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082900" y="1410839"/>
              <a:ext cx="402268" cy="14339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506252" y="1413261"/>
              <a:ext cx="101600" cy="137160"/>
            </a:xfrm>
            <a:custGeom>
              <a:avLst/>
              <a:gdLst/>
              <a:ahLst/>
              <a:cxnLst/>
              <a:rect l="l" t="t" r="r" b="b"/>
              <a:pathLst>
                <a:path w="101600" h="137159">
                  <a:moveTo>
                    <a:pt x="101193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37160"/>
                  </a:lnTo>
                  <a:lnTo>
                    <a:pt x="25488" y="137160"/>
                  </a:lnTo>
                  <a:lnTo>
                    <a:pt x="25488" y="24130"/>
                  </a:lnTo>
                  <a:lnTo>
                    <a:pt x="75704" y="24130"/>
                  </a:lnTo>
                  <a:lnTo>
                    <a:pt x="75704" y="137160"/>
                  </a:lnTo>
                  <a:lnTo>
                    <a:pt x="101193" y="137160"/>
                  </a:lnTo>
                  <a:lnTo>
                    <a:pt x="101193" y="24130"/>
                  </a:lnTo>
                  <a:lnTo>
                    <a:pt x="10119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637452" y="1413249"/>
              <a:ext cx="460691" cy="137778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128136" y="1413252"/>
              <a:ext cx="112331" cy="13763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264340" y="1413255"/>
              <a:ext cx="92457" cy="137629"/>
            </a:xfrm>
            <a:prstGeom prst="rect">
              <a:avLst/>
            </a:prstGeom>
          </p:spPr>
        </p:pic>
      </p:grpSp>
      <p:grpSp>
        <p:nvGrpSpPr>
          <p:cNvPr id="46" name="object 46"/>
          <p:cNvGrpSpPr/>
          <p:nvPr/>
        </p:nvGrpSpPr>
        <p:grpSpPr>
          <a:xfrm>
            <a:off x="1966024" y="1640298"/>
            <a:ext cx="567055" cy="197485"/>
            <a:chOff x="1966024" y="1640298"/>
            <a:chExt cx="567055" cy="197485"/>
          </a:xfrm>
        </p:grpSpPr>
        <p:pic>
          <p:nvPicPr>
            <p:cNvPr id="47" name="object 4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966024" y="1673777"/>
              <a:ext cx="426836" cy="163672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420425" y="1640298"/>
              <a:ext cx="112352" cy="171115"/>
            </a:xfrm>
            <a:prstGeom prst="rect">
              <a:avLst/>
            </a:prstGeom>
          </p:spPr>
        </p:pic>
      </p:grpSp>
      <p:pic>
        <p:nvPicPr>
          <p:cNvPr id="49" name="object 49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2610789" y="1673777"/>
            <a:ext cx="112331" cy="137639"/>
          </a:xfrm>
          <a:prstGeom prst="rect">
            <a:avLst/>
          </a:prstGeom>
        </p:spPr>
      </p:pic>
      <p:grpSp>
        <p:nvGrpSpPr>
          <p:cNvPr id="50" name="object 50"/>
          <p:cNvGrpSpPr/>
          <p:nvPr/>
        </p:nvGrpSpPr>
        <p:grpSpPr>
          <a:xfrm>
            <a:off x="2801160" y="1640306"/>
            <a:ext cx="1181100" cy="197485"/>
            <a:chOff x="2801160" y="1640306"/>
            <a:chExt cx="1181100" cy="197485"/>
          </a:xfrm>
        </p:grpSpPr>
        <p:pic>
          <p:nvPicPr>
            <p:cNvPr id="51" name="object 51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801160" y="1673777"/>
              <a:ext cx="145828" cy="137639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2969933" y="1640312"/>
              <a:ext cx="878840" cy="197485"/>
            </a:xfrm>
            <a:custGeom>
              <a:avLst/>
              <a:gdLst/>
              <a:ahLst/>
              <a:cxnLst/>
              <a:rect l="l" t="t" r="r" b="b"/>
              <a:pathLst>
                <a:path w="878839" h="197485">
                  <a:moveTo>
                    <a:pt x="145072" y="103035"/>
                  </a:moveTo>
                  <a:lnTo>
                    <a:pt x="139509" y="75006"/>
                  </a:lnTo>
                  <a:lnTo>
                    <a:pt x="126669" y="55791"/>
                  </a:lnTo>
                  <a:lnTo>
                    <a:pt x="124206" y="52120"/>
                  </a:lnTo>
                  <a:lnTo>
                    <a:pt x="119595" y="49034"/>
                  </a:lnTo>
                  <a:lnTo>
                    <a:pt x="119595" y="102476"/>
                  </a:lnTo>
                  <a:lnTo>
                    <a:pt x="116052" y="120675"/>
                  </a:lnTo>
                  <a:lnTo>
                    <a:pt x="106222" y="135712"/>
                  </a:lnTo>
                  <a:lnTo>
                    <a:pt x="91262" y="145948"/>
                  </a:lnTo>
                  <a:lnTo>
                    <a:pt x="72339" y="149720"/>
                  </a:lnTo>
                  <a:lnTo>
                    <a:pt x="53797" y="145999"/>
                  </a:lnTo>
                  <a:lnTo>
                    <a:pt x="38938" y="135864"/>
                  </a:lnTo>
                  <a:lnTo>
                    <a:pt x="29057" y="120840"/>
                  </a:lnTo>
                  <a:lnTo>
                    <a:pt x="25476" y="102476"/>
                  </a:lnTo>
                  <a:lnTo>
                    <a:pt x="29032" y="84353"/>
                  </a:lnTo>
                  <a:lnTo>
                    <a:pt x="38887" y="69507"/>
                  </a:lnTo>
                  <a:lnTo>
                    <a:pt x="53797" y="59474"/>
                  </a:lnTo>
                  <a:lnTo>
                    <a:pt x="72529" y="55791"/>
                  </a:lnTo>
                  <a:lnTo>
                    <a:pt x="91262" y="59474"/>
                  </a:lnTo>
                  <a:lnTo>
                    <a:pt x="106172" y="69507"/>
                  </a:lnTo>
                  <a:lnTo>
                    <a:pt x="116027" y="84353"/>
                  </a:lnTo>
                  <a:lnTo>
                    <a:pt x="119595" y="102476"/>
                  </a:lnTo>
                  <a:lnTo>
                    <a:pt x="119595" y="49034"/>
                  </a:lnTo>
                  <a:lnTo>
                    <a:pt x="101206" y="36715"/>
                  </a:lnTo>
                  <a:lnTo>
                    <a:pt x="72529" y="31064"/>
                  </a:lnTo>
                  <a:lnTo>
                    <a:pt x="43853" y="36715"/>
                  </a:lnTo>
                  <a:lnTo>
                    <a:pt x="20853" y="52120"/>
                  </a:lnTo>
                  <a:lnTo>
                    <a:pt x="5549" y="75006"/>
                  </a:lnTo>
                  <a:lnTo>
                    <a:pt x="0" y="103035"/>
                  </a:lnTo>
                  <a:lnTo>
                    <a:pt x="5588" y="130975"/>
                  </a:lnTo>
                  <a:lnTo>
                    <a:pt x="20929" y="153670"/>
                  </a:lnTo>
                  <a:lnTo>
                    <a:pt x="43942" y="168884"/>
                  </a:lnTo>
                  <a:lnTo>
                    <a:pt x="72529" y="174447"/>
                  </a:lnTo>
                  <a:lnTo>
                    <a:pt x="101130" y="168884"/>
                  </a:lnTo>
                  <a:lnTo>
                    <a:pt x="124142" y="153670"/>
                  </a:lnTo>
                  <a:lnTo>
                    <a:pt x="126809" y="149720"/>
                  </a:lnTo>
                  <a:lnTo>
                    <a:pt x="139484" y="130975"/>
                  </a:lnTo>
                  <a:lnTo>
                    <a:pt x="145072" y="103035"/>
                  </a:lnTo>
                  <a:close/>
                </a:path>
                <a:path w="878839" h="197485">
                  <a:moveTo>
                    <a:pt x="288010" y="171107"/>
                  </a:moveTo>
                  <a:lnTo>
                    <a:pt x="233514" y="33464"/>
                  </a:lnTo>
                  <a:lnTo>
                    <a:pt x="211188" y="33464"/>
                  </a:lnTo>
                  <a:lnTo>
                    <a:pt x="156692" y="171107"/>
                  </a:lnTo>
                  <a:lnTo>
                    <a:pt x="184785" y="171107"/>
                  </a:lnTo>
                  <a:lnTo>
                    <a:pt x="222351" y="68821"/>
                  </a:lnTo>
                  <a:lnTo>
                    <a:pt x="259905" y="171107"/>
                  </a:lnTo>
                  <a:lnTo>
                    <a:pt x="288010" y="171107"/>
                  </a:lnTo>
                  <a:close/>
                </a:path>
                <a:path w="878839" h="197485">
                  <a:moveTo>
                    <a:pt x="438708" y="103035"/>
                  </a:moveTo>
                  <a:lnTo>
                    <a:pt x="433158" y="75006"/>
                  </a:lnTo>
                  <a:lnTo>
                    <a:pt x="420306" y="55791"/>
                  </a:lnTo>
                  <a:lnTo>
                    <a:pt x="417855" y="52120"/>
                  </a:lnTo>
                  <a:lnTo>
                    <a:pt x="413219" y="49022"/>
                  </a:lnTo>
                  <a:lnTo>
                    <a:pt x="413219" y="102476"/>
                  </a:lnTo>
                  <a:lnTo>
                    <a:pt x="409689" y="120675"/>
                  </a:lnTo>
                  <a:lnTo>
                    <a:pt x="399859" y="135712"/>
                  </a:lnTo>
                  <a:lnTo>
                    <a:pt x="384898" y="145948"/>
                  </a:lnTo>
                  <a:lnTo>
                    <a:pt x="365975" y="149720"/>
                  </a:lnTo>
                  <a:lnTo>
                    <a:pt x="347433" y="145999"/>
                  </a:lnTo>
                  <a:lnTo>
                    <a:pt x="332587" y="135864"/>
                  </a:lnTo>
                  <a:lnTo>
                    <a:pt x="322707" y="120840"/>
                  </a:lnTo>
                  <a:lnTo>
                    <a:pt x="319125" y="102476"/>
                  </a:lnTo>
                  <a:lnTo>
                    <a:pt x="322681" y="84353"/>
                  </a:lnTo>
                  <a:lnTo>
                    <a:pt x="332536" y="69507"/>
                  </a:lnTo>
                  <a:lnTo>
                    <a:pt x="347433" y="59474"/>
                  </a:lnTo>
                  <a:lnTo>
                    <a:pt x="366166" y="55791"/>
                  </a:lnTo>
                  <a:lnTo>
                    <a:pt x="384898" y="59474"/>
                  </a:lnTo>
                  <a:lnTo>
                    <a:pt x="399808" y="69507"/>
                  </a:lnTo>
                  <a:lnTo>
                    <a:pt x="409663" y="84353"/>
                  </a:lnTo>
                  <a:lnTo>
                    <a:pt x="413219" y="102476"/>
                  </a:lnTo>
                  <a:lnTo>
                    <a:pt x="413219" y="49022"/>
                  </a:lnTo>
                  <a:lnTo>
                    <a:pt x="394843" y="36715"/>
                  </a:lnTo>
                  <a:lnTo>
                    <a:pt x="366166" y="31064"/>
                  </a:lnTo>
                  <a:lnTo>
                    <a:pt x="337489" y="36715"/>
                  </a:lnTo>
                  <a:lnTo>
                    <a:pt x="314490" y="52120"/>
                  </a:lnTo>
                  <a:lnTo>
                    <a:pt x="299186" y="75006"/>
                  </a:lnTo>
                  <a:lnTo>
                    <a:pt x="293636" y="103035"/>
                  </a:lnTo>
                  <a:lnTo>
                    <a:pt x="299212" y="130975"/>
                  </a:lnTo>
                  <a:lnTo>
                    <a:pt x="314566" y="153670"/>
                  </a:lnTo>
                  <a:lnTo>
                    <a:pt x="337578" y="168884"/>
                  </a:lnTo>
                  <a:lnTo>
                    <a:pt x="366166" y="174447"/>
                  </a:lnTo>
                  <a:lnTo>
                    <a:pt x="394766" y="168884"/>
                  </a:lnTo>
                  <a:lnTo>
                    <a:pt x="417791" y="153670"/>
                  </a:lnTo>
                  <a:lnTo>
                    <a:pt x="420458" y="149720"/>
                  </a:lnTo>
                  <a:lnTo>
                    <a:pt x="433133" y="130975"/>
                  </a:lnTo>
                  <a:lnTo>
                    <a:pt x="438708" y="103035"/>
                  </a:lnTo>
                  <a:close/>
                </a:path>
                <a:path w="878839" h="197485">
                  <a:moveTo>
                    <a:pt x="600405" y="146354"/>
                  </a:moveTo>
                  <a:lnTo>
                    <a:pt x="587565" y="146354"/>
                  </a:lnTo>
                  <a:lnTo>
                    <a:pt x="559498" y="84162"/>
                  </a:lnTo>
                  <a:lnTo>
                    <a:pt x="559498" y="146354"/>
                  </a:lnTo>
                  <a:lnTo>
                    <a:pt x="491426" y="146354"/>
                  </a:lnTo>
                  <a:lnTo>
                    <a:pt x="525462" y="68821"/>
                  </a:lnTo>
                  <a:lnTo>
                    <a:pt x="559498" y="146354"/>
                  </a:lnTo>
                  <a:lnTo>
                    <a:pt x="559498" y="84162"/>
                  </a:lnTo>
                  <a:lnTo>
                    <a:pt x="552577" y="68821"/>
                  </a:lnTo>
                  <a:lnTo>
                    <a:pt x="536625" y="33477"/>
                  </a:lnTo>
                  <a:lnTo>
                    <a:pt x="514286" y="33477"/>
                  </a:lnTo>
                  <a:lnTo>
                    <a:pt x="463334" y="146354"/>
                  </a:lnTo>
                  <a:lnTo>
                    <a:pt x="450138" y="146354"/>
                  </a:lnTo>
                  <a:lnTo>
                    <a:pt x="450138" y="197142"/>
                  </a:lnTo>
                  <a:lnTo>
                    <a:pt x="475615" y="197142"/>
                  </a:lnTo>
                  <a:lnTo>
                    <a:pt x="475615" y="171107"/>
                  </a:lnTo>
                  <a:lnTo>
                    <a:pt x="574929" y="171107"/>
                  </a:lnTo>
                  <a:lnTo>
                    <a:pt x="574929" y="197142"/>
                  </a:lnTo>
                  <a:lnTo>
                    <a:pt x="600405" y="197142"/>
                  </a:lnTo>
                  <a:lnTo>
                    <a:pt x="600405" y="171107"/>
                  </a:lnTo>
                  <a:lnTo>
                    <a:pt x="600405" y="146354"/>
                  </a:lnTo>
                  <a:close/>
                </a:path>
                <a:path w="878839" h="197485">
                  <a:moveTo>
                    <a:pt x="649414" y="0"/>
                  </a:moveTo>
                  <a:lnTo>
                    <a:pt x="623938" y="0"/>
                  </a:lnTo>
                  <a:lnTo>
                    <a:pt x="623938" y="23418"/>
                  </a:lnTo>
                  <a:lnTo>
                    <a:pt x="649414" y="23418"/>
                  </a:lnTo>
                  <a:lnTo>
                    <a:pt x="649414" y="0"/>
                  </a:lnTo>
                  <a:close/>
                </a:path>
                <a:path w="878839" h="197485">
                  <a:moveTo>
                    <a:pt x="687730" y="0"/>
                  </a:moveTo>
                  <a:lnTo>
                    <a:pt x="662254" y="0"/>
                  </a:lnTo>
                  <a:lnTo>
                    <a:pt x="662254" y="23418"/>
                  </a:lnTo>
                  <a:lnTo>
                    <a:pt x="687730" y="23418"/>
                  </a:lnTo>
                  <a:lnTo>
                    <a:pt x="687730" y="0"/>
                  </a:lnTo>
                  <a:close/>
                </a:path>
                <a:path w="878839" h="197485">
                  <a:moveTo>
                    <a:pt x="692759" y="34023"/>
                  </a:moveTo>
                  <a:lnTo>
                    <a:pt x="618909" y="34023"/>
                  </a:lnTo>
                  <a:lnTo>
                    <a:pt x="618909" y="58153"/>
                  </a:lnTo>
                  <a:lnTo>
                    <a:pt x="618909" y="89903"/>
                  </a:lnTo>
                  <a:lnTo>
                    <a:pt x="618909" y="115303"/>
                  </a:lnTo>
                  <a:lnTo>
                    <a:pt x="618909" y="145783"/>
                  </a:lnTo>
                  <a:lnTo>
                    <a:pt x="618909" y="171183"/>
                  </a:lnTo>
                  <a:lnTo>
                    <a:pt x="692759" y="171183"/>
                  </a:lnTo>
                  <a:lnTo>
                    <a:pt x="692759" y="145783"/>
                  </a:lnTo>
                  <a:lnTo>
                    <a:pt x="644385" y="145783"/>
                  </a:lnTo>
                  <a:lnTo>
                    <a:pt x="644385" y="115303"/>
                  </a:lnTo>
                  <a:lnTo>
                    <a:pt x="690714" y="115303"/>
                  </a:lnTo>
                  <a:lnTo>
                    <a:pt x="690714" y="89903"/>
                  </a:lnTo>
                  <a:lnTo>
                    <a:pt x="644385" y="89903"/>
                  </a:lnTo>
                  <a:lnTo>
                    <a:pt x="644385" y="58153"/>
                  </a:lnTo>
                  <a:lnTo>
                    <a:pt x="692759" y="58153"/>
                  </a:lnTo>
                  <a:lnTo>
                    <a:pt x="692759" y="34023"/>
                  </a:lnTo>
                  <a:close/>
                </a:path>
                <a:path w="878839" h="197485">
                  <a:moveTo>
                    <a:pt x="878420" y="171107"/>
                  </a:moveTo>
                  <a:lnTo>
                    <a:pt x="829132" y="99682"/>
                  </a:lnTo>
                  <a:lnTo>
                    <a:pt x="877290" y="33464"/>
                  </a:lnTo>
                  <a:lnTo>
                    <a:pt x="847915" y="33464"/>
                  </a:lnTo>
                  <a:lnTo>
                    <a:pt x="807745" y="93179"/>
                  </a:lnTo>
                  <a:lnTo>
                    <a:pt x="807745" y="33464"/>
                  </a:lnTo>
                  <a:lnTo>
                    <a:pt x="782269" y="33464"/>
                  </a:lnTo>
                  <a:lnTo>
                    <a:pt x="782269" y="93179"/>
                  </a:lnTo>
                  <a:lnTo>
                    <a:pt x="742099" y="33464"/>
                  </a:lnTo>
                  <a:lnTo>
                    <a:pt x="712698" y="33464"/>
                  </a:lnTo>
                  <a:lnTo>
                    <a:pt x="760882" y="100418"/>
                  </a:lnTo>
                  <a:lnTo>
                    <a:pt x="711593" y="171107"/>
                  </a:lnTo>
                  <a:lnTo>
                    <a:pt x="742099" y="171107"/>
                  </a:lnTo>
                  <a:lnTo>
                    <a:pt x="782269" y="110845"/>
                  </a:lnTo>
                  <a:lnTo>
                    <a:pt x="782269" y="171107"/>
                  </a:lnTo>
                  <a:lnTo>
                    <a:pt x="807745" y="171107"/>
                  </a:lnTo>
                  <a:lnTo>
                    <a:pt x="807745" y="110845"/>
                  </a:lnTo>
                  <a:lnTo>
                    <a:pt x="847915" y="171107"/>
                  </a:lnTo>
                  <a:lnTo>
                    <a:pt x="878420" y="171107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3869826" y="1673777"/>
              <a:ext cx="112331" cy="137639"/>
            </a:xfrm>
            <a:prstGeom prst="rect">
              <a:avLst/>
            </a:prstGeom>
          </p:spPr>
        </p:pic>
      </p:grpSp>
      <p:grpSp>
        <p:nvGrpSpPr>
          <p:cNvPr id="54" name="object 54"/>
          <p:cNvGrpSpPr/>
          <p:nvPr/>
        </p:nvGrpSpPr>
        <p:grpSpPr>
          <a:xfrm>
            <a:off x="984380" y="892213"/>
            <a:ext cx="713740" cy="1061720"/>
            <a:chOff x="984380" y="892213"/>
            <a:chExt cx="713740" cy="1061720"/>
          </a:xfrm>
        </p:grpSpPr>
        <p:sp>
          <p:nvSpPr>
            <p:cNvPr id="55" name="object 55"/>
            <p:cNvSpPr/>
            <p:nvPr/>
          </p:nvSpPr>
          <p:spPr>
            <a:xfrm>
              <a:off x="984380" y="1162513"/>
              <a:ext cx="361950" cy="791210"/>
            </a:xfrm>
            <a:custGeom>
              <a:avLst/>
              <a:gdLst/>
              <a:ahLst/>
              <a:cxnLst/>
              <a:rect l="l" t="t" r="r" b="b"/>
              <a:pathLst>
                <a:path w="361950" h="791210">
                  <a:moveTo>
                    <a:pt x="0" y="0"/>
                  </a:moveTo>
                  <a:lnTo>
                    <a:pt x="0" y="196035"/>
                  </a:lnTo>
                  <a:lnTo>
                    <a:pt x="4764" y="331068"/>
                  </a:lnTo>
                  <a:lnTo>
                    <a:pt x="0" y="466121"/>
                  </a:lnTo>
                  <a:lnTo>
                    <a:pt x="356711" y="790949"/>
                  </a:lnTo>
                  <a:lnTo>
                    <a:pt x="361475" y="526716"/>
                  </a:lnTo>
                  <a:lnTo>
                    <a:pt x="356952" y="3246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BA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255622" y="1299240"/>
              <a:ext cx="171450" cy="60960"/>
            </a:xfrm>
            <a:custGeom>
              <a:avLst/>
              <a:gdLst/>
              <a:ahLst/>
              <a:cxnLst/>
              <a:rect l="l" t="t" r="r" b="b"/>
              <a:pathLst>
                <a:path w="171450" h="60959">
                  <a:moveTo>
                    <a:pt x="145796" y="0"/>
                  </a:moveTo>
                  <a:lnTo>
                    <a:pt x="132766" y="10721"/>
                  </a:lnTo>
                  <a:lnTo>
                    <a:pt x="118124" y="18567"/>
                  </a:lnTo>
                  <a:lnTo>
                    <a:pt x="102238" y="23385"/>
                  </a:lnTo>
                  <a:lnTo>
                    <a:pt x="85473" y="25025"/>
                  </a:lnTo>
                  <a:lnTo>
                    <a:pt x="68708" y="23385"/>
                  </a:lnTo>
                  <a:lnTo>
                    <a:pt x="52819" y="18567"/>
                  </a:lnTo>
                  <a:lnTo>
                    <a:pt x="38176" y="10721"/>
                  </a:lnTo>
                  <a:lnTo>
                    <a:pt x="25151" y="0"/>
                  </a:lnTo>
                  <a:lnTo>
                    <a:pt x="0" y="25151"/>
                  </a:lnTo>
                  <a:lnTo>
                    <a:pt x="18454" y="40336"/>
                  </a:lnTo>
                  <a:lnTo>
                    <a:pt x="39199" y="51448"/>
                  </a:lnTo>
                  <a:lnTo>
                    <a:pt x="61712" y="58272"/>
                  </a:lnTo>
                  <a:lnTo>
                    <a:pt x="85473" y="60595"/>
                  </a:lnTo>
                  <a:lnTo>
                    <a:pt x="109230" y="58272"/>
                  </a:lnTo>
                  <a:lnTo>
                    <a:pt x="131744" y="51448"/>
                  </a:lnTo>
                  <a:lnTo>
                    <a:pt x="152491" y="40336"/>
                  </a:lnTo>
                  <a:lnTo>
                    <a:pt x="170947" y="25151"/>
                  </a:lnTo>
                  <a:lnTo>
                    <a:pt x="145796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224640" y="1167912"/>
              <a:ext cx="232903" cy="66343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984377" y="892218"/>
              <a:ext cx="195580" cy="736600"/>
            </a:xfrm>
            <a:custGeom>
              <a:avLst/>
              <a:gdLst/>
              <a:ahLst/>
              <a:cxnLst/>
              <a:rect l="l" t="t" r="r" b="b"/>
              <a:pathLst>
                <a:path w="195580" h="736600">
                  <a:moveTo>
                    <a:pt x="135039" y="601370"/>
                  </a:moveTo>
                  <a:lnTo>
                    <a:pt x="0" y="466344"/>
                  </a:lnTo>
                  <a:lnTo>
                    <a:pt x="0" y="736409"/>
                  </a:lnTo>
                  <a:lnTo>
                    <a:pt x="135039" y="601370"/>
                  </a:lnTo>
                  <a:close/>
                </a:path>
                <a:path w="195580" h="736600">
                  <a:moveTo>
                    <a:pt x="195300" y="74993"/>
                  </a:moveTo>
                  <a:lnTo>
                    <a:pt x="166941" y="29946"/>
                  </a:lnTo>
                  <a:lnTo>
                    <a:pt x="120294" y="0"/>
                  </a:lnTo>
                  <a:lnTo>
                    <a:pt x="0" y="0"/>
                  </a:lnTo>
                  <a:lnTo>
                    <a:pt x="0" y="270294"/>
                  </a:lnTo>
                  <a:lnTo>
                    <a:pt x="195300" y="74993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340859" y="1162513"/>
              <a:ext cx="357505" cy="791210"/>
            </a:xfrm>
            <a:custGeom>
              <a:avLst/>
              <a:gdLst/>
              <a:ahLst/>
              <a:cxnLst/>
              <a:rect l="l" t="t" r="r" b="b"/>
              <a:pathLst>
                <a:path w="357505" h="791210">
                  <a:moveTo>
                    <a:pt x="356952" y="0"/>
                  </a:moveTo>
                  <a:lnTo>
                    <a:pt x="0" y="324607"/>
                  </a:lnTo>
                  <a:lnTo>
                    <a:pt x="240" y="790949"/>
                  </a:lnTo>
                  <a:lnTo>
                    <a:pt x="356952" y="466121"/>
                  </a:lnTo>
                  <a:lnTo>
                    <a:pt x="352188" y="331068"/>
                  </a:lnTo>
                  <a:lnTo>
                    <a:pt x="356952" y="196035"/>
                  </a:lnTo>
                  <a:lnTo>
                    <a:pt x="356952" y="0"/>
                  </a:lnTo>
                  <a:close/>
                </a:path>
              </a:pathLst>
            </a:custGeom>
            <a:solidFill>
              <a:srgbClr val="97C8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502509" y="892217"/>
              <a:ext cx="195580" cy="270510"/>
            </a:xfrm>
            <a:custGeom>
              <a:avLst/>
              <a:gdLst/>
              <a:ahLst/>
              <a:cxnLst/>
              <a:rect l="l" t="t" r="r" b="b"/>
              <a:pathLst>
                <a:path w="195580" h="270509">
                  <a:moveTo>
                    <a:pt x="195302" y="0"/>
                  </a:moveTo>
                  <a:lnTo>
                    <a:pt x="74992" y="0"/>
                  </a:lnTo>
                  <a:lnTo>
                    <a:pt x="28355" y="29936"/>
                  </a:lnTo>
                  <a:lnTo>
                    <a:pt x="0" y="74992"/>
                  </a:lnTo>
                  <a:lnTo>
                    <a:pt x="195302" y="270295"/>
                  </a:lnTo>
                  <a:lnTo>
                    <a:pt x="195302" y="0"/>
                  </a:lnTo>
                  <a:close/>
                </a:path>
              </a:pathLst>
            </a:custGeom>
            <a:solidFill>
              <a:srgbClr val="00B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562769" y="1358551"/>
              <a:ext cx="135255" cy="270510"/>
            </a:xfrm>
            <a:custGeom>
              <a:avLst/>
              <a:gdLst/>
              <a:ahLst/>
              <a:cxnLst/>
              <a:rect l="l" t="t" r="r" b="b"/>
              <a:pathLst>
                <a:path w="135255" h="270510">
                  <a:moveTo>
                    <a:pt x="135043" y="0"/>
                  </a:moveTo>
                  <a:lnTo>
                    <a:pt x="0" y="135032"/>
                  </a:lnTo>
                  <a:lnTo>
                    <a:pt x="135043" y="270075"/>
                  </a:lnTo>
                  <a:lnTo>
                    <a:pt x="135043" y="0"/>
                  </a:lnTo>
                  <a:close/>
                </a:path>
              </a:pathLst>
            </a:custGeom>
            <a:solidFill>
              <a:srgbClr val="005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104683" y="892213"/>
              <a:ext cx="473075" cy="236854"/>
            </a:xfrm>
            <a:custGeom>
              <a:avLst/>
              <a:gdLst/>
              <a:ahLst/>
              <a:cxnLst/>
              <a:rect l="l" t="t" r="r" b="b"/>
              <a:pathLst>
                <a:path w="473075" h="236855">
                  <a:moveTo>
                    <a:pt x="472823" y="0"/>
                  </a:moveTo>
                  <a:lnTo>
                    <a:pt x="0" y="0"/>
                  </a:lnTo>
                  <a:lnTo>
                    <a:pt x="236411" y="236401"/>
                  </a:lnTo>
                  <a:lnTo>
                    <a:pt x="472823" y="0"/>
                  </a:lnTo>
                  <a:close/>
                </a:path>
              </a:pathLst>
            </a:custGeom>
            <a:solidFill>
              <a:srgbClr val="0090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/>
          <p:nvPr/>
        </p:nvSpPr>
        <p:spPr>
          <a:xfrm>
            <a:off x="-6350" y="1158875"/>
            <a:ext cx="1340485" cy="2662555"/>
          </a:xfrm>
          <a:custGeom>
            <a:avLst/>
            <a:gdLst/>
            <a:ahLst/>
            <a:cxnLst/>
            <a:rect l="l" t="t" r="r" b="b"/>
            <a:pathLst>
              <a:path w="1340484" h="2662554">
                <a:moveTo>
                  <a:pt x="0" y="0"/>
                </a:moveTo>
                <a:lnTo>
                  <a:pt x="0" y="1559606"/>
                </a:lnTo>
                <a:lnTo>
                  <a:pt x="1339959" y="2662432"/>
                </a:lnTo>
                <a:lnTo>
                  <a:pt x="1339959" y="1102804"/>
                </a:lnTo>
                <a:lnTo>
                  <a:pt x="0" y="0"/>
                </a:lnTo>
                <a:close/>
              </a:path>
            </a:pathLst>
          </a:custGeom>
          <a:solidFill>
            <a:srgbClr val="64B3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509250" y="2402753"/>
            <a:ext cx="9715654" cy="8934305"/>
          </a:xfrm>
          <a:custGeom>
            <a:avLst/>
            <a:gdLst/>
            <a:ahLst/>
            <a:cxnLst/>
            <a:rect l="l" t="t" r="r" b="b"/>
            <a:pathLst>
              <a:path w="10349865" h="9204325">
                <a:moveTo>
                  <a:pt x="1156538" y="8045577"/>
                </a:moveTo>
                <a:lnTo>
                  <a:pt x="0" y="8045577"/>
                </a:lnTo>
                <a:lnTo>
                  <a:pt x="0" y="9204122"/>
                </a:lnTo>
                <a:lnTo>
                  <a:pt x="552488" y="8719210"/>
                </a:lnTo>
                <a:lnTo>
                  <a:pt x="1156538" y="9204122"/>
                </a:lnTo>
                <a:lnTo>
                  <a:pt x="1156538" y="8045577"/>
                </a:lnTo>
                <a:close/>
              </a:path>
              <a:path w="10349865" h="9204325">
                <a:moveTo>
                  <a:pt x="10349535" y="0"/>
                </a:moveTo>
                <a:lnTo>
                  <a:pt x="9009570" y="1102804"/>
                </a:lnTo>
                <a:lnTo>
                  <a:pt x="9009570" y="2662440"/>
                </a:lnTo>
                <a:lnTo>
                  <a:pt x="10349535" y="1559610"/>
                </a:lnTo>
                <a:lnTo>
                  <a:pt x="10349535" y="0"/>
                </a:lnTo>
                <a:close/>
              </a:path>
            </a:pathLst>
          </a:custGeom>
          <a:solidFill>
            <a:srgbClr val="A0C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6350" y="5076391"/>
            <a:ext cx="1156970" cy="1156970"/>
          </a:xfrm>
          <a:custGeom>
            <a:avLst/>
            <a:gdLst/>
            <a:ahLst/>
            <a:cxnLst/>
            <a:rect l="l" t="t" r="r" b="b"/>
            <a:pathLst>
              <a:path w="1156970" h="1156970">
                <a:moveTo>
                  <a:pt x="1156551" y="0"/>
                </a:moveTo>
                <a:lnTo>
                  <a:pt x="0" y="0"/>
                </a:lnTo>
                <a:lnTo>
                  <a:pt x="0" y="1156540"/>
                </a:lnTo>
                <a:lnTo>
                  <a:pt x="1156551" y="1156540"/>
                </a:lnTo>
                <a:lnTo>
                  <a:pt x="1156551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8312068" y="9665575"/>
            <a:ext cx="1778184" cy="1643775"/>
          </a:xfrm>
          <a:custGeom>
            <a:avLst/>
            <a:gdLst/>
            <a:ahLst/>
            <a:cxnLst/>
            <a:rect l="l" t="t" r="r" b="b"/>
            <a:pathLst>
              <a:path w="2691765" h="2691765">
                <a:moveTo>
                  <a:pt x="2691404" y="0"/>
                </a:moveTo>
                <a:lnTo>
                  <a:pt x="0" y="0"/>
                </a:lnTo>
                <a:lnTo>
                  <a:pt x="0" y="2691384"/>
                </a:lnTo>
                <a:lnTo>
                  <a:pt x="2691404" y="2691384"/>
                </a:lnTo>
                <a:lnTo>
                  <a:pt x="2691404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8578576" y="9813067"/>
            <a:ext cx="1292860" cy="1292860"/>
          </a:xfrm>
          <a:custGeom>
            <a:avLst/>
            <a:gdLst/>
            <a:ahLst/>
            <a:cxnLst/>
            <a:rect l="l" t="t" r="r" b="b"/>
            <a:pathLst>
              <a:path w="1292859" h="1292859">
                <a:moveTo>
                  <a:pt x="646325" y="0"/>
                </a:moveTo>
                <a:lnTo>
                  <a:pt x="598090" y="1772"/>
                </a:lnTo>
                <a:lnTo>
                  <a:pt x="550817" y="7008"/>
                </a:lnTo>
                <a:lnTo>
                  <a:pt x="504632" y="15580"/>
                </a:lnTo>
                <a:lnTo>
                  <a:pt x="459659" y="27366"/>
                </a:lnTo>
                <a:lnTo>
                  <a:pt x="416024" y="42238"/>
                </a:lnTo>
                <a:lnTo>
                  <a:pt x="373852" y="60073"/>
                </a:lnTo>
                <a:lnTo>
                  <a:pt x="333268" y="80746"/>
                </a:lnTo>
                <a:lnTo>
                  <a:pt x="294396" y="104131"/>
                </a:lnTo>
                <a:lnTo>
                  <a:pt x="257361" y="130104"/>
                </a:lnTo>
                <a:lnTo>
                  <a:pt x="222290" y="158539"/>
                </a:lnTo>
                <a:lnTo>
                  <a:pt x="189305" y="189312"/>
                </a:lnTo>
                <a:lnTo>
                  <a:pt x="158534" y="222297"/>
                </a:lnTo>
                <a:lnTo>
                  <a:pt x="130099" y="257370"/>
                </a:lnTo>
                <a:lnTo>
                  <a:pt x="104127" y="294406"/>
                </a:lnTo>
                <a:lnTo>
                  <a:pt x="80743" y="333279"/>
                </a:lnTo>
                <a:lnTo>
                  <a:pt x="60071" y="373865"/>
                </a:lnTo>
                <a:lnTo>
                  <a:pt x="42237" y="416038"/>
                </a:lnTo>
                <a:lnTo>
                  <a:pt x="27365" y="459674"/>
                </a:lnTo>
                <a:lnTo>
                  <a:pt x="15580" y="504648"/>
                </a:lnTo>
                <a:lnTo>
                  <a:pt x="7007" y="550835"/>
                </a:lnTo>
                <a:lnTo>
                  <a:pt x="1772" y="598109"/>
                </a:lnTo>
                <a:lnTo>
                  <a:pt x="0" y="646346"/>
                </a:lnTo>
                <a:lnTo>
                  <a:pt x="1772" y="694585"/>
                </a:lnTo>
                <a:lnTo>
                  <a:pt x="7007" y="741860"/>
                </a:lnTo>
                <a:lnTo>
                  <a:pt x="15580" y="788047"/>
                </a:lnTo>
                <a:lnTo>
                  <a:pt x="27365" y="833022"/>
                </a:lnTo>
                <a:lnTo>
                  <a:pt x="42237" y="876659"/>
                </a:lnTo>
                <a:lnTo>
                  <a:pt x="60071" y="918832"/>
                </a:lnTo>
                <a:lnTo>
                  <a:pt x="80743" y="959418"/>
                </a:lnTo>
                <a:lnTo>
                  <a:pt x="104127" y="998292"/>
                </a:lnTo>
                <a:lnTo>
                  <a:pt x="130099" y="1035327"/>
                </a:lnTo>
                <a:lnTo>
                  <a:pt x="158534" y="1070400"/>
                </a:lnTo>
                <a:lnTo>
                  <a:pt x="189305" y="1103385"/>
                </a:lnTo>
                <a:lnTo>
                  <a:pt x="222290" y="1134157"/>
                </a:lnTo>
                <a:lnTo>
                  <a:pt x="257361" y="1162592"/>
                </a:lnTo>
                <a:lnTo>
                  <a:pt x="294396" y="1188564"/>
                </a:lnTo>
                <a:lnTo>
                  <a:pt x="333268" y="1211949"/>
                </a:lnTo>
                <a:lnTo>
                  <a:pt x="373852" y="1232621"/>
                </a:lnTo>
                <a:lnTo>
                  <a:pt x="416024" y="1250456"/>
                </a:lnTo>
                <a:lnTo>
                  <a:pt x="459659" y="1265328"/>
                </a:lnTo>
                <a:lnTo>
                  <a:pt x="504632" y="1277113"/>
                </a:lnTo>
                <a:lnTo>
                  <a:pt x="550817" y="1285685"/>
                </a:lnTo>
                <a:lnTo>
                  <a:pt x="598090" y="1290920"/>
                </a:lnTo>
                <a:lnTo>
                  <a:pt x="646325" y="1292693"/>
                </a:lnTo>
                <a:lnTo>
                  <a:pt x="694564" y="1290920"/>
                </a:lnTo>
                <a:lnTo>
                  <a:pt x="741839" y="1285685"/>
                </a:lnTo>
                <a:lnTo>
                  <a:pt x="788027" y="1277113"/>
                </a:lnTo>
                <a:lnTo>
                  <a:pt x="833002" y="1265328"/>
                </a:lnTo>
                <a:lnTo>
                  <a:pt x="876639" y="1250456"/>
                </a:lnTo>
                <a:lnTo>
                  <a:pt x="918813" y="1232621"/>
                </a:lnTo>
                <a:lnTo>
                  <a:pt x="959400" y="1211949"/>
                </a:lnTo>
                <a:lnTo>
                  <a:pt x="998274" y="1188564"/>
                </a:lnTo>
                <a:lnTo>
                  <a:pt x="1035310" y="1162592"/>
                </a:lnTo>
                <a:lnTo>
                  <a:pt x="1070383" y="1134157"/>
                </a:lnTo>
                <a:lnTo>
                  <a:pt x="1103369" y="1103385"/>
                </a:lnTo>
                <a:lnTo>
                  <a:pt x="1134142" y="1070400"/>
                </a:lnTo>
                <a:lnTo>
                  <a:pt x="1162578" y="1035327"/>
                </a:lnTo>
                <a:lnTo>
                  <a:pt x="1188551" y="998292"/>
                </a:lnTo>
                <a:lnTo>
                  <a:pt x="1211936" y="959418"/>
                </a:lnTo>
                <a:lnTo>
                  <a:pt x="1232609" y="918832"/>
                </a:lnTo>
                <a:lnTo>
                  <a:pt x="1250444" y="876659"/>
                </a:lnTo>
                <a:lnTo>
                  <a:pt x="1265317" y="833022"/>
                </a:lnTo>
                <a:lnTo>
                  <a:pt x="1277102" y="788047"/>
                </a:lnTo>
                <a:lnTo>
                  <a:pt x="1285674" y="741860"/>
                </a:lnTo>
                <a:lnTo>
                  <a:pt x="1290910" y="694585"/>
                </a:lnTo>
                <a:lnTo>
                  <a:pt x="1292683" y="646346"/>
                </a:lnTo>
                <a:lnTo>
                  <a:pt x="1290910" y="598109"/>
                </a:lnTo>
                <a:lnTo>
                  <a:pt x="1285674" y="550835"/>
                </a:lnTo>
                <a:lnTo>
                  <a:pt x="1277102" y="504648"/>
                </a:lnTo>
                <a:lnTo>
                  <a:pt x="1265317" y="459674"/>
                </a:lnTo>
                <a:lnTo>
                  <a:pt x="1250444" y="416038"/>
                </a:lnTo>
                <a:lnTo>
                  <a:pt x="1232609" y="373865"/>
                </a:lnTo>
                <a:lnTo>
                  <a:pt x="1211936" y="333279"/>
                </a:lnTo>
                <a:lnTo>
                  <a:pt x="1188551" y="294406"/>
                </a:lnTo>
                <a:lnTo>
                  <a:pt x="1162578" y="257370"/>
                </a:lnTo>
                <a:lnTo>
                  <a:pt x="1134142" y="222297"/>
                </a:lnTo>
                <a:lnTo>
                  <a:pt x="1103369" y="189312"/>
                </a:lnTo>
                <a:lnTo>
                  <a:pt x="1070383" y="158539"/>
                </a:lnTo>
                <a:lnTo>
                  <a:pt x="1035310" y="130104"/>
                </a:lnTo>
                <a:lnTo>
                  <a:pt x="998274" y="104131"/>
                </a:lnTo>
                <a:lnTo>
                  <a:pt x="959400" y="80746"/>
                </a:lnTo>
                <a:lnTo>
                  <a:pt x="918813" y="60073"/>
                </a:lnTo>
                <a:lnTo>
                  <a:pt x="876639" y="42238"/>
                </a:lnTo>
                <a:lnTo>
                  <a:pt x="833002" y="27366"/>
                </a:lnTo>
                <a:lnTo>
                  <a:pt x="788027" y="15580"/>
                </a:lnTo>
                <a:lnTo>
                  <a:pt x="741839" y="7008"/>
                </a:lnTo>
                <a:lnTo>
                  <a:pt x="694564" y="1772"/>
                </a:lnTo>
                <a:lnTo>
                  <a:pt x="646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 rot="5400000">
            <a:off x="22994" y="8644023"/>
            <a:ext cx="2691765" cy="2694305"/>
          </a:xfrm>
          <a:custGeom>
            <a:avLst/>
            <a:gdLst/>
            <a:ahLst/>
            <a:cxnLst/>
            <a:rect l="l" t="t" r="r" b="b"/>
            <a:pathLst>
              <a:path w="2691765" h="2694304">
                <a:moveTo>
                  <a:pt x="2691404" y="0"/>
                </a:moveTo>
                <a:lnTo>
                  <a:pt x="0" y="2694190"/>
                </a:lnTo>
                <a:lnTo>
                  <a:pt x="2691404" y="2694190"/>
                </a:lnTo>
                <a:lnTo>
                  <a:pt x="2691404" y="0"/>
                </a:lnTo>
                <a:close/>
              </a:path>
            </a:pathLst>
          </a:custGeom>
          <a:solidFill>
            <a:srgbClr val="97C8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8886561" y="219789"/>
            <a:ext cx="795020" cy="795020"/>
          </a:xfrm>
          <a:custGeom>
            <a:avLst/>
            <a:gdLst/>
            <a:ahLst/>
            <a:cxnLst/>
            <a:rect l="l" t="t" r="r" b="b"/>
            <a:pathLst>
              <a:path w="795019" h="795019">
                <a:moveTo>
                  <a:pt x="397213" y="0"/>
                </a:moveTo>
                <a:lnTo>
                  <a:pt x="350889" y="2672"/>
                </a:lnTo>
                <a:lnTo>
                  <a:pt x="306135" y="10491"/>
                </a:lnTo>
                <a:lnTo>
                  <a:pt x="263249" y="23159"/>
                </a:lnTo>
                <a:lnTo>
                  <a:pt x="222528" y="40377"/>
                </a:lnTo>
                <a:lnTo>
                  <a:pt x="184271" y="61847"/>
                </a:lnTo>
                <a:lnTo>
                  <a:pt x="148776" y="87271"/>
                </a:lnTo>
                <a:lnTo>
                  <a:pt x="116340" y="116351"/>
                </a:lnTo>
                <a:lnTo>
                  <a:pt x="87262" y="148788"/>
                </a:lnTo>
                <a:lnTo>
                  <a:pt x="61841" y="184286"/>
                </a:lnTo>
                <a:lnTo>
                  <a:pt x="40373" y="222545"/>
                </a:lnTo>
                <a:lnTo>
                  <a:pt x="23156" y="263267"/>
                </a:lnTo>
                <a:lnTo>
                  <a:pt x="10490" y="306155"/>
                </a:lnTo>
                <a:lnTo>
                  <a:pt x="2672" y="350910"/>
                </a:lnTo>
                <a:lnTo>
                  <a:pt x="0" y="397233"/>
                </a:lnTo>
                <a:lnTo>
                  <a:pt x="2672" y="443557"/>
                </a:lnTo>
                <a:lnTo>
                  <a:pt x="10490" y="488312"/>
                </a:lnTo>
                <a:lnTo>
                  <a:pt x="23156" y="531200"/>
                </a:lnTo>
                <a:lnTo>
                  <a:pt x="40373" y="571922"/>
                </a:lnTo>
                <a:lnTo>
                  <a:pt x="61841" y="610181"/>
                </a:lnTo>
                <a:lnTo>
                  <a:pt x="87262" y="645679"/>
                </a:lnTo>
                <a:lnTo>
                  <a:pt x="116340" y="678116"/>
                </a:lnTo>
                <a:lnTo>
                  <a:pt x="148776" y="707196"/>
                </a:lnTo>
                <a:lnTo>
                  <a:pt x="184271" y="732620"/>
                </a:lnTo>
                <a:lnTo>
                  <a:pt x="222528" y="754090"/>
                </a:lnTo>
                <a:lnTo>
                  <a:pt x="263249" y="771308"/>
                </a:lnTo>
                <a:lnTo>
                  <a:pt x="306135" y="783976"/>
                </a:lnTo>
                <a:lnTo>
                  <a:pt x="350889" y="791795"/>
                </a:lnTo>
                <a:lnTo>
                  <a:pt x="397213" y="794467"/>
                </a:lnTo>
                <a:lnTo>
                  <a:pt x="443540" y="791795"/>
                </a:lnTo>
                <a:lnTo>
                  <a:pt x="488298" y="783976"/>
                </a:lnTo>
                <a:lnTo>
                  <a:pt x="531187" y="771308"/>
                </a:lnTo>
                <a:lnTo>
                  <a:pt x="571910" y="754090"/>
                </a:lnTo>
                <a:lnTo>
                  <a:pt x="610169" y="732620"/>
                </a:lnTo>
                <a:lnTo>
                  <a:pt x="645666" y="707196"/>
                </a:lnTo>
                <a:lnTo>
                  <a:pt x="678103" y="678116"/>
                </a:lnTo>
                <a:lnTo>
                  <a:pt x="707182" y="645679"/>
                </a:lnTo>
                <a:lnTo>
                  <a:pt x="732604" y="610181"/>
                </a:lnTo>
                <a:lnTo>
                  <a:pt x="754073" y="571922"/>
                </a:lnTo>
                <a:lnTo>
                  <a:pt x="771289" y="531200"/>
                </a:lnTo>
                <a:lnTo>
                  <a:pt x="783956" y="488312"/>
                </a:lnTo>
                <a:lnTo>
                  <a:pt x="791774" y="443557"/>
                </a:lnTo>
                <a:lnTo>
                  <a:pt x="794447" y="397233"/>
                </a:lnTo>
                <a:lnTo>
                  <a:pt x="791774" y="350910"/>
                </a:lnTo>
                <a:lnTo>
                  <a:pt x="783956" y="306155"/>
                </a:lnTo>
                <a:lnTo>
                  <a:pt x="771289" y="263267"/>
                </a:lnTo>
                <a:lnTo>
                  <a:pt x="754073" y="222545"/>
                </a:lnTo>
                <a:lnTo>
                  <a:pt x="732604" y="184286"/>
                </a:lnTo>
                <a:lnTo>
                  <a:pt x="707182" y="148788"/>
                </a:lnTo>
                <a:lnTo>
                  <a:pt x="678103" y="116351"/>
                </a:lnTo>
                <a:lnTo>
                  <a:pt x="645666" y="87271"/>
                </a:lnTo>
                <a:lnTo>
                  <a:pt x="610169" y="61847"/>
                </a:lnTo>
                <a:lnTo>
                  <a:pt x="571910" y="40377"/>
                </a:lnTo>
                <a:lnTo>
                  <a:pt x="531187" y="23159"/>
                </a:lnTo>
                <a:lnTo>
                  <a:pt x="488298" y="10491"/>
                </a:lnTo>
                <a:lnTo>
                  <a:pt x="443540" y="2672"/>
                </a:lnTo>
                <a:lnTo>
                  <a:pt x="397213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459481" y="9952475"/>
            <a:ext cx="1337310" cy="1337310"/>
          </a:xfrm>
          <a:custGeom>
            <a:avLst/>
            <a:gdLst/>
            <a:ahLst/>
            <a:cxnLst/>
            <a:rect l="l" t="t" r="r" b="b"/>
            <a:pathLst>
              <a:path w="1337309" h="1337310">
                <a:moveTo>
                  <a:pt x="1336880" y="0"/>
                </a:moveTo>
                <a:lnTo>
                  <a:pt x="0" y="0"/>
                </a:lnTo>
                <a:lnTo>
                  <a:pt x="0" y="1336880"/>
                </a:lnTo>
                <a:lnTo>
                  <a:pt x="1336880" y="1336880"/>
                </a:lnTo>
                <a:lnTo>
                  <a:pt x="1336880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883496" y="9988670"/>
            <a:ext cx="1301115" cy="1301115"/>
          </a:xfrm>
          <a:custGeom>
            <a:avLst/>
            <a:gdLst/>
            <a:ahLst/>
            <a:cxnLst/>
            <a:rect l="l" t="t" r="r" b="b"/>
            <a:pathLst>
              <a:path w="1301115" h="1301115">
                <a:moveTo>
                  <a:pt x="264147" y="637032"/>
                </a:moveTo>
                <a:lnTo>
                  <a:pt x="261061" y="587400"/>
                </a:lnTo>
                <a:lnTo>
                  <a:pt x="256235" y="538124"/>
                </a:lnTo>
                <a:lnTo>
                  <a:pt x="249694" y="489229"/>
                </a:lnTo>
                <a:lnTo>
                  <a:pt x="241439" y="440766"/>
                </a:lnTo>
                <a:lnTo>
                  <a:pt x="231508" y="392747"/>
                </a:lnTo>
                <a:lnTo>
                  <a:pt x="219900" y="345224"/>
                </a:lnTo>
                <a:lnTo>
                  <a:pt x="206641" y="298221"/>
                </a:lnTo>
                <a:lnTo>
                  <a:pt x="191744" y="251777"/>
                </a:lnTo>
                <a:lnTo>
                  <a:pt x="175234" y="205917"/>
                </a:lnTo>
                <a:lnTo>
                  <a:pt x="144653" y="241020"/>
                </a:lnTo>
                <a:lnTo>
                  <a:pt x="116611" y="278269"/>
                </a:lnTo>
                <a:lnTo>
                  <a:pt x="91262" y="317512"/>
                </a:lnTo>
                <a:lnTo>
                  <a:pt x="68707" y="358622"/>
                </a:lnTo>
                <a:lnTo>
                  <a:pt x="49110" y="401472"/>
                </a:lnTo>
                <a:lnTo>
                  <a:pt x="32588" y="445922"/>
                </a:lnTo>
                <a:lnTo>
                  <a:pt x="19291" y="491845"/>
                </a:lnTo>
                <a:lnTo>
                  <a:pt x="9334" y="539089"/>
                </a:lnTo>
                <a:lnTo>
                  <a:pt x="2870" y="587527"/>
                </a:lnTo>
                <a:lnTo>
                  <a:pt x="12" y="637032"/>
                </a:lnTo>
                <a:lnTo>
                  <a:pt x="264147" y="637032"/>
                </a:lnTo>
                <a:close/>
              </a:path>
              <a:path w="1301115" h="1301115">
                <a:moveTo>
                  <a:pt x="265671" y="699909"/>
                </a:moveTo>
                <a:lnTo>
                  <a:pt x="265569" y="690549"/>
                </a:lnTo>
                <a:lnTo>
                  <a:pt x="264756" y="662520"/>
                </a:lnTo>
                <a:lnTo>
                  <a:pt x="0" y="662520"/>
                </a:lnTo>
                <a:lnTo>
                  <a:pt x="3162" y="715937"/>
                </a:lnTo>
                <a:lnTo>
                  <a:pt x="10541" y="768121"/>
                </a:lnTo>
                <a:lnTo>
                  <a:pt x="21958" y="818870"/>
                </a:lnTo>
                <a:lnTo>
                  <a:pt x="37249" y="868045"/>
                </a:lnTo>
                <a:lnTo>
                  <a:pt x="56248" y="915466"/>
                </a:lnTo>
                <a:lnTo>
                  <a:pt x="78778" y="960945"/>
                </a:lnTo>
                <a:lnTo>
                  <a:pt x="104660" y="1004354"/>
                </a:lnTo>
                <a:lnTo>
                  <a:pt x="133743" y="1045476"/>
                </a:lnTo>
                <a:lnTo>
                  <a:pt x="165849" y="1084173"/>
                </a:lnTo>
                <a:lnTo>
                  <a:pt x="200799" y="1120279"/>
                </a:lnTo>
                <a:lnTo>
                  <a:pt x="215798" y="1069606"/>
                </a:lnTo>
                <a:lnTo>
                  <a:pt x="228879" y="1018324"/>
                </a:lnTo>
                <a:lnTo>
                  <a:pt x="240004" y="966444"/>
                </a:lnTo>
                <a:lnTo>
                  <a:pt x="249174" y="914044"/>
                </a:lnTo>
                <a:lnTo>
                  <a:pt x="256362" y="861148"/>
                </a:lnTo>
                <a:lnTo>
                  <a:pt x="261518" y="807796"/>
                </a:lnTo>
                <a:lnTo>
                  <a:pt x="264629" y="754037"/>
                </a:lnTo>
                <a:lnTo>
                  <a:pt x="265671" y="699909"/>
                </a:lnTo>
                <a:close/>
              </a:path>
              <a:path w="1301115" h="1301115">
                <a:moveTo>
                  <a:pt x="637019" y="662520"/>
                </a:moveTo>
                <a:lnTo>
                  <a:pt x="289267" y="662520"/>
                </a:lnTo>
                <a:lnTo>
                  <a:pt x="289712" y="710704"/>
                </a:lnTo>
                <a:lnTo>
                  <a:pt x="288531" y="758863"/>
                </a:lnTo>
                <a:lnTo>
                  <a:pt x="285711" y="806983"/>
                </a:lnTo>
                <a:lnTo>
                  <a:pt x="281266" y="854989"/>
                </a:lnTo>
                <a:lnTo>
                  <a:pt x="275196" y="902843"/>
                </a:lnTo>
                <a:lnTo>
                  <a:pt x="267487" y="950518"/>
                </a:lnTo>
                <a:lnTo>
                  <a:pt x="258178" y="997953"/>
                </a:lnTo>
                <a:lnTo>
                  <a:pt x="247230" y="1045095"/>
                </a:lnTo>
                <a:lnTo>
                  <a:pt x="234670" y="1091920"/>
                </a:lnTo>
                <a:lnTo>
                  <a:pt x="220497" y="1138377"/>
                </a:lnTo>
                <a:lnTo>
                  <a:pt x="259994" y="1170546"/>
                </a:lnTo>
                <a:lnTo>
                  <a:pt x="301967" y="1199591"/>
                </a:lnTo>
                <a:lnTo>
                  <a:pt x="346227" y="1225334"/>
                </a:lnTo>
                <a:lnTo>
                  <a:pt x="392620" y="1247622"/>
                </a:lnTo>
                <a:lnTo>
                  <a:pt x="440944" y="1266253"/>
                </a:lnTo>
                <a:lnTo>
                  <a:pt x="491045" y="1281061"/>
                </a:lnTo>
                <a:lnTo>
                  <a:pt x="542734" y="1291856"/>
                </a:lnTo>
                <a:lnTo>
                  <a:pt x="595845" y="1298460"/>
                </a:lnTo>
                <a:lnTo>
                  <a:pt x="637019" y="1300162"/>
                </a:lnTo>
                <a:lnTo>
                  <a:pt x="637019" y="662520"/>
                </a:lnTo>
                <a:close/>
              </a:path>
              <a:path w="1301115" h="1301115">
                <a:moveTo>
                  <a:pt x="637019" y="25"/>
                </a:moveTo>
                <a:lnTo>
                  <a:pt x="585787" y="3048"/>
                </a:lnTo>
                <a:lnTo>
                  <a:pt x="535698" y="9931"/>
                </a:lnTo>
                <a:lnTo>
                  <a:pt x="486905" y="20548"/>
                </a:lnTo>
                <a:lnTo>
                  <a:pt x="439534" y="34734"/>
                </a:lnTo>
                <a:lnTo>
                  <a:pt x="393763" y="52349"/>
                </a:lnTo>
                <a:lnTo>
                  <a:pt x="349732" y="73240"/>
                </a:lnTo>
                <a:lnTo>
                  <a:pt x="307594" y="97256"/>
                </a:lnTo>
                <a:lnTo>
                  <a:pt x="267500" y="124256"/>
                </a:lnTo>
                <a:lnTo>
                  <a:pt x="229590" y="154089"/>
                </a:lnTo>
                <a:lnTo>
                  <a:pt x="194017" y="186601"/>
                </a:lnTo>
                <a:lnTo>
                  <a:pt x="211836" y="235165"/>
                </a:lnTo>
                <a:lnTo>
                  <a:pt x="227838" y="284213"/>
                </a:lnTo>
                <a:lnTo>
                  <a:pt x="242023" y="333717"/>
                </a:lnTo>
                <a:lnTo>
                  <a:pt x="254381" y="383603"/>
                </a:lnTo>
                <a:lnTo>
                  <a:pt x="264909" y="433832"/>
                </a:lnTo>
                <a:lnTo>
                  <a:pt x="273608" y="484339"/>
                </a:lnTo>
                <a:lnTo>
                  <a:pt x="280466" y="535076"/>
                </a:lnTo>
                <a:lnTo>
                  <a:pt x="285496" y="585990"/>
                </a:lnTo>
                <a:lnTo>
                  <a:pt x="288671" y="637032"/>
                </a:lnTo>
                <a:lnTo>
                  <a:pt x="637019" y="637032"/>
                </a:lnTo>
                <a:lnTo>
                  <a:pt x="637019" y="25"/>
                </a:lnTo>
                <a:close/>
              </a:path>
              <a:path w="1301115" h="1301115">
                <a:moveTo>
                  <a:pt x="640041" y="1300276"/>
                </a:moveTo>
                <a:lnTo>
                  <a:pt x="637019" y="1300162"/>
                </a:lnTo>
                <a:lnTo>
                  <a:pt x="640041" y="1300276"/>
                </a:lnTo>
                <a:close/>
              </a:path>
              <a:path w="1301115" h="1301115">
                <a:moveTo>
                  <a:pt x="660819" y="1300276"/>
                </a:moveTo>
                <a:lnTo>
                  <a:pt x="640041" y="1300276"/>
                </a:lnTo>
                <a:lnTo>
                  <a:pt x="650189" y="1300695"/>
                </a:lnTo>
                <a:lnTo>
                  <a:pt x="660819" y="1300276"/>
                </a:lnTo>
                <a:close/>
              </a:path>
              <a:path w="1301115" h="1301115">
                <a:moveTo>
                  <a:pt x="662520" y="1300213"/>
                </a:moveTo>
                <a:lnTo>
                  <a:pt x="660819" y="1300276"/>
                </a:lnTo>
                <a:lnTo>
                  <a:pt x="662520" y="1300276"/>
                </a:lnTo>
                <a:close/>
              </a:path>
              <a:path w="1301115" h="1301115">
                <a:moveTo>
                  <a:pt x="1064844" y="1151407"/>
                </a:moveTo>
                <a:lnTo>
                  <a:pt x="1049820" y="1103757"/>
                </a:lnTo>
                <a:lnTo>
                  <a:pt x="1036523" y="1055700"/>
                </a:lnTo>
                <a:lnTo>
                  <a:pt x="1024928" y="1007287"/>
                </a:lnTo>
                <a:lnTo>
                  <a:pt x="1015060" y="958557"/>
                </a:lnTo>
                <a:lnTo>
                  <a:pt x="1006906" y="909586"/>
                </a:lnTo>
                <a:lnTo>
                  <a:pt x="1000467" y="860399"/>
                </a:lnTo>
                <a:lnTo>
                  <a:pt x="995743" y="811047"/>
                </a:lnTo>
                <a:lnTo>
                  <a:pt x="992746" y="761580"/>
                </a:lnTo>
                <a:lnTo>
                  <a:pt x="991463" y="712063"/>
                </a:lnTo>
                <a:lnTo>
                  <a:pt x="991908" y="662520"/>
                </a:lnTo>
                <a:lnTo>
                  <a:pt x="662520" y="662520"/>
                </a:lnTo>
                <a:lnTo>
                  <a:pt x="662520" y="1300213"/>
                </a:lnTo>
                <a:lnTo>
                  <a:pt x="702208" y="1298651"/>
                </a:lnTo>
                <a:lnTo>
                  <a:pt x="753097" y="1292606"/>
                </a:lnTo>
                <a:lnTo>
                  <a:pt x="802716" y="1282712"/>
                </a:lnTo>
                <a:lnTo>
                  <a:pt x="850887" y="1269136"/>
                </a:lnTo>
                <a:lnTo>
                  <a:pt x="897483" y="1252029"/>
                </a:lnTo>
                <a:lnTo>
                  <a:pt x="942327" y="1231557"/>
                </a:lnTo>
                <a:lnTo>
                  <a:pt x="985266" y="1207846"/>
                </a:lnTo>
                <a:lnTo>
                  <a:pt x="1026160" y="1181087"/>
                </a:lnTo>
                <a:lnTo>
                  <a:pt x="1064844" y="1151407"/>
                </a:lnTo>
                <a:close/>
              </a:path>
              <a:path w="1301115" h="1301115">
                <a:moveTo>
                  <a:pt x="1092504" y="173380"/>
                </a:moveTo>
                <a:lnTo>
                  <a:pt x="1057414" y="143065"/>
                </a:lnTo>
                <a:lnTo>
                  <a:pt x="1020216" y="115277"/>
                </a:lnTo>
                <a:lnTo>
                  <a:pt x="981049" y="90157"/>
                </a:lnTo>
                <a:lnTo>
                  <a:pt x="940015" y="67830"/>
                </a:lnTo>
                <a:lnTo>
                  <a:pt x="897280" y="48425"/>
                </a:lnTo>
                <a:lnTo>
                  <a:pt x="852957" y="32092"/>
                </a:lnTo>
                <a:lnTo>
                  <a:pt x="807186" y="18948"/>
                </a:lnTo>
                <a:lnTo>
                  <a:pt x="760095" y="9131"/>
                </a:lnTo>
                <a:lnTo>
                  <a:pt x="711835" y="2768"/>
                </a:lnTo>
                <a:lnTo>
                  <a:pt x="662508" y="0"/>
                </a:lnTo>
                <a:lnTo>
                  <a:pt x="662508" y="637032"/>
                </a:lnTo>
                <a:lnTo>
                  <a:pt x="992517" y="637032"/>
                </a:lnTo>
                <a:lnTo>
                  <a:pt x="995819" y="584428"/>
                </a:lnTo>
                <a:lnTo>
                  <a:pt x="1001090" y="531977"/>
                </a:lnTo>
                <a:lnTo>
                  <a:pt x="1008316" y="479704"/>
                </a:lnTo>
                <a:lnTo>
                  <a:pt x="1017498" y="427685"/>
                </a:lnTo>
                <a:lnTo>
                  <a:pt x="1028623" y="375983"/>
                </a:lnTo>
                <a:lnTo>
                  <a:pt x="1041692" y="324637"/>
                </a:lnTo>
                <a:lnTo>
                  <a:pt x="1056703" y="273723"/>
                </a:lnTo>
                <a:lnTo>
                  <a:pt x="1073632" y="223278"/>
                </a:lnTo>
                <a:lnTo>
                  <a:pt x="1092504" y="173380"/>
                </a:lnTo>
                <a:close/>
              </a:path>
              <a:path w="1301115" h="1301115">
                <a:moveTo>
                  <a:pt x="1300175" y="637019"/>
                </a:moveTo>
                <a:lnTo>
                  <a:pt x="1298562" y="597052"/>
                </a:lnTo>
                <a:lnTo>
                  <a:pt x="1292250" y="545084"/>
                </a:lnTo>
                <a:lnTo>
                  <a:pt x="1281925" y="494449"/>
                </a:lnTo>
                <a:lnTo>
                  <a:pt x="1267777" y="445338"/>
                </a:lnTo>
                <a:lnTo>
                  <a:pt x="1249946" y="397903"/>
                </a:lnTo>
                <a:lnTo>
                  <a:pt x="1228598" y="352310"/>
                </a:lnTo>
                <a:lnTo>
                  <a:pt x="1203921" y="308711"/>
                </a:lnTo>
                <a:lnTo>
                  <a:pt x="1176070" y="267284"/>
                </a:lnTo>
                <a:lnTo>
                  <a:pt x="1145197" y="228206"/>
                </a:lnTo>
                <a:lnTo>
                  <a:pt x="1111491" y="191617"/>
                </a:lnTo>
                <a:lnTo>
                  <a:pt x="1093901" y="238874"/>
                </a:lnTo>
                <a:lnTo>
                  <a:pt x="1078039" y="286791"/>
                </a:lnTo>
                <a:lnTo>
                  <a:pt x="1063929" y="335305"/>
                </a:lnTo>
                <a:lnTo>
                  <a:pt x="1051585" y="384390"/>
                </a:lnTo>
                <a:lnTo>
                  <a:pt x="1041019" y="434009"/>
                </a:lnTo>
                <a:lnTo>
                  <a:pt x="1032268" y="484124"/>
                </a:lnTo>
                <a:lnTo>
                  <a:pt x="1025347" y="534682"/>
                </a:lnTo>
                <a:lnTo>
                  <a:pt x="1020254" y="585660"/>
                </a:lnTo>
                <a:lnTo>
                  <a:pt x="1017028" y="637019"/>
                </a:lnTo>
                <a:lnTo>
                  <a:pt x="1300175" y="637019"/>
                </a:lnTo>
                <a:close/>
              </a:path>
              <a:path w="1301115" h="1301115">
                <a:moveTo>
                  <a:pt x="1300213" y="662520"/>
                </a:moveTo>
                <a:lnTo>
                  <a:pt x="1016406" y="662520"/>
                </a:lnTo>
                <a:lnTo>
                  <a:pt x="1015834" y="681202"/>
                </a:lnTo>
                <a:lnTo>
                  <a:pt x="1015606" y="690549"/>
                </a:lnTo>
                <a:lnTo>
                  <a:pt x="1015542" y="702081"/>
                </a:lnTo>
                <a:lnTo>
                  <a:pt x="1016393" y="749681"/>
                </a:lnTo>
                <a:lnTo>
                  <a:pt x="1019035" y="799147"/>
                </a:lnTo>
                <a:lnTo>
                  <a:pt x="1023404" y="848271"/>
                </a:lnTo>
                <a:lnTo>
                  <a:pt x="1029500" y="897026"/>
                </a:lnTo>
                <a:lnTo>
                  <a:pt x="1037285" y="945362"/>
                </a:lnTo>
                <a:lnTo>
                  <a:pt x="1046734" y="993267"/>
                </a:lnTo>
                <a:lnTo>
                  <a:pt x="1057833" y="1040688"/>
                </a:lnTo>
                <a:lnTo>
                  <a:pt x="1070571" y="1087628"/>
                </a:lnTo>
                <a:lnTo>
                  <a:pt x="1084922" y="1134008"/>
                </a:lnTo>
                <a:lnTo>
                  <a:pt x="1119797" y="1100239"/>
                </a:lnTo>
                <a:lnTo>
                  <a:pt x="1152080" y="1063955"/>
                </a:lnTo>
                <a:lnTo>
                  <a:pt x="1181620" y="1025334"/>
                </a:lnTo>
                <a:lnTo>
                  <a:pt x="1208278" y="984516"/>
                </a:lnTo>
                <a:lnTo>
                  <a:pt x="1231861" y="941654"/>
                </a:lnTo>
                <a:lnTo>
                  <a:pt x="1252258" y="896899"/>
                </a:lnTo>
                <a:lnTo>
                  <a:pt x="1269288" y="850417"/>
                </a:lnTo>
                <a:lnTo>
                  <a:pt x="1282801" y="802347"/>
                </a:lnTo>
                <a:lnTo>
                  <a:pt x="1292644" y="752856"/>
                </a:lnTo>
                <a:lnTo>
                  <a:pt x="1298663" y="702081"/>
                </a:lnTo>
                <a:lnTo>
                  <a:pt x="1300213" y="662520"/>
                </a:lnTo>
                <a:close/>
              </a:path>
              <a:path w="1301115" h="1301115">
                <a:moveTo>
                  <a:pt x="1300276" y="661111"/>
                </a:moveTo>
                <a:lnTo>
                  <a:pt x="1300213" y="662520"/>
                </a:lnTo>
                <a:lnTo>
                  <a:pt x="1300276" y="661111"/>
                </a:lnTo>
                <a:close/>
              </a:path>
              <a:path w="1301115" h="1301115">
                <a:moveTo>
                  <a:pt x="1300276" y="637019"/>
                </a:moveTo>
                <a:lnTo>
                  <a:pt x="1300276" y="639533"/>
                </a:lnTo>
                <a:lnTo>
                  <a:pt x="1300276" y="637019"/>
                </a:lnTo>
                <a:close/>
              </a:path>
              <a:path w="1301115" h="1301115">
                <a:moveTo>
                  <a:pt x="1300695" y="650201"/>
                </a:moveTo>
                <a:lnTo>
                  <a:pt x="1300276" y="639533"/>
                </a:lnTo>
                <a:lnTo>
                  <a:pt x="1300276" y="661111"/>
                </a:lnTo>
                <a:lnTo>
                  <a:pt x="1300695" y="650201"/>
                </a:lnTo>
                <a:close/>
              </a:path>
            </a:pathLst>
          </a:custGeom>
          <a:solidFill>
            <a:srgbClr val="97C8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894514" y="10636266"/>
            <a:ext cx="608965" cy="608965"/>
          </a:xfrm>
          <a:custGeom>
            <a:avLst/>
            <a:gdLst/>
            <a:ahLst/>
            <a:cxnLst/>
            <a:rect l="l" t="t" r="r" b="b"/>
            <a:pathLst>
              <a:path w="608965" h="608965">
                <a:moveTo>
                  <a:pt x="304838" y="0"/>
                </a:moveTo>
                <a:lnTo>
                  <a:pt x="0" y="304828"/>
                </a:lnTo>
                <a:lnTo>
                  <a:pt x="303917" y="608745"/>
                </a:lnTo>
                <a:lnTo>
                  <a:pt x="608756" y="303906"/>
                </a:lnTo>
                <a:lnTo>
                  <a:pt x="304838" y="0"/>
                </a:lnTo>
                <a:close/>
              </a:path>
            </a:pathLst>
          </a:custGeom>
          <a:solidFill>
            <a:srgbClr val="00A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441416" y="6908055"/>
            <a:ext cx="783590" cy="783590"/>
          </a:xfrm>
          <a:custGeom>
            <a:avLst/>
            <a:gdLst/>
            <a:ahLst/>
            <a:cxnLst/>
            <a:rect l="l" t="t" r="r" b="b"/>
            <a:pathLst>
              <a:path w="783590" h="783590">
                <a:moveTo>
                  <a:pt x="392145" y="0"/>
                </a:moveTo>
                <a:lnTo>
                  <a:pt x="0" y="392145"/>
                </a:lnTo>
                <a:lnTo>
                  <a:pt x="390961" y="783096"/>
                </a:lnTo>
                <a:lnTo>
                  <a:pt x="783096" y="390961"/>
                </a:lnTo>
                <a:lnTo>
                  <a:pt x="392145" y="0"/>
                </a:lnTo>
                <a:close/>
              </a:path>
            </a:pathLst>
          </a:custGeom>
          <a:solidFill>
            <a:srgbClr val="005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AutoShape 2" descr="https://s15.stc.yc.kpcdn.net/share/i/12/12869383/wr-96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AutoShape 2" descr="https://x-lines.ru/letters/i/cyrillicscript/0086/5484ed/38/0/4njpbxqozdem3wfo4n67bqgoswsnbwf14n9pbx6todem7wcbrr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5969382" y="606412"/>
            <a:ext cx="11948260" cy="142714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977551" y="3846830"/>
            <a:ext cx="6702899" cy="614184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09182" y="539363"/>
            <a:ext cx="118140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в механизмах социального заказа </a:t>
            </a:r>
            <a:endParaRPr lang="ru-RU" sz="4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персонифицированного финансирования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11590828" y="3846830"/>
            <a:ext cx="6586587" cy="614184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83182AB-A0DC-C6B4-524D-169E9CCD5EAE}"/>
              </a:ext>
            </a:extLst>
          </p:cNvPr>
          <p:cNvSpPr txBox="1"/>
          <p:nvPr/>
        </p:nvSpPr>
        <p:spPr>
          <a:xfrm>
            <a:off x="2079521" y="2447005"/>
            <a:ext cx="6742114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Персонифицированное финансирование</a:t>
            </a:r>
            <a:endParaRPr kumimoji="0" lang="ru-RU" sz="2800" b="1" i="0" u="none" strike="noStrike" cap="none" spc="0" normalizeH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3257379" y="2498442"/>
            <a:ext cx="3246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заказ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140173" y="4129513"/>
            <a:ext cx="62354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является реестровой записью, дающей право на обучение по дополнительной общеобразовательной программе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переводимые на ПФ ДОД, проходят процедуру НОКО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выдается ребенку по заявлению о зачислении на образовательную программу и действует до 18-летия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1686221" y="3971709"/>
            <a:ext cx="640703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является реестровой записью, дающей право на обучение по дополнительной общеобразовательной программе</a:t>
            </a:r>
          </a:p>
          <a:p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включаемые в СЗ, проходят процедуру оценки соответствия Стандарту услуги (посредством НОКО)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выдается ребенку по заявлению о зачислении на образовательную программу и действует до 18-летия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Равнобедренный треугольник 86"/>
          <p:cNvSpPr/>
          <p:nvPr/>
        </p:nvSpPr>
        <p:spPr>
          <a:xfrm rot="10800000">
            <a:off x="4506252" y="3056703"/>
            <a:ext cx="1109790" cy="73236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Равнобедренный треугольник 89"/>
          <p:cNvSpPr/>
          <p:nvPr/>
        </p:nvSpPr>
        <p:spPr>
          <a:xfrm rot="10800000">
            <a:off x="14329226" y="3052025"/>
            <a:ext cx="1109790" cy="73236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962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4254</TotalTime>
  <Words>302</Words>
  <Application>Microsoft Office PowerPoint</Application>
  <PresentationFormat>Произвольный</PresentationFormat>
  <Paragraphs>48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Helvetica</vt:lpstr>
      <vt:lpstr>Tahoma</vt:lpstr>
      <vt:lpstr>Times New Roman</vt:lpstr>
      <vt:lpstr>Verdana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 1920х1080_OCR</dc:title>
  <dc:creator>User</dc:creator>
  <cp:lastModifiedBy>User</cp:lastModifiedBy>
  <cp:revision>190</cp:revision>
  <dcterms:created xsi:type="dcterms:W3CDTF">2022-10-23T14:57:30Z</dcterms:created>
  <dcterms:modified xsi:type="dcterms:W3CDTF">2023-07-04T12:40:13Z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2022-10-23T00:00:00Z</vt:filetime>
  </property>
  <property fmtid="{D5CDD505-2E9C-101B-9397-08002B2CF9AE}" pid="3" name="Creator">
    <vt:lpwstr>Adobe Illustrator CC 23.1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2022-10-23T00:00:00Z</vt:filetime>
  </property>
  <property fmtid="{D5CDD505-2E9C-101B-9397-08002B2CF9AE}" pid="6" name="Producer">
    <vt:lpwstr>Adobe PDF library 15.00</vt:lpwstr>
  </property>
</Properties>
</file>